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3996" y="12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1032" name="Picture 8">
            <a:extLst>
              <a:ext uri="{FF2B5EF4-FFF2-40B4-BE49-F238E27FC236}">
                <a16:creationId xmlns:a16="http://schemas.microsoft.com/office/drawing/2014/main" id="{CD23652A-A342-C375-2CBC-FBE3F6AA33D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430" t="8379" r="1054" b="8989"/>
          <a:stretch/>
        </p:blipFill>
        <p:spPr bwMode="auto">
          <a:xfrm>
            <a:off x="4805146" y="5470108"/>
            <a:ext cx="2563332" cy="18543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1030" name="Picture 6">
            <a:extLst>
              <a:ext uri="{FF2B5EF4-FFF2-40B4-BE49-F238E27FC236}">
                <a16:creationId xmlns:a16="http://schemas.microsoft.com/office/drawing/2014/main" id="{44BF23B0-CF88-9CCE-59D6-F0F879C4D1A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053" r="18262" b="42347"/>
          <a:stretch/>
        </p:blipFill>
        <p:spPr bwMode="auto">
          <a:xfrm>
            <a:off x="2024963" y="5514205"/>
            <a:ext cx="2563332" cy="1826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7">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$46,000-$47,000</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$78,000-$79,000</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8">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9">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$40,560</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10">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$218,280</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$783</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11">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2">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3">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AA .7.5.23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2022-2023</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4">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5">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6">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7">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8">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Hopkins County, TX</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$339,000</a:t>
            </a:r>
            <a:endParaRPr dirty="0"/>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$158,000</a:t>
            </a:r>
            <a:endParaRPr dirty="0"/>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430919" y="2775284"/>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debate, or band</a:t>
            </a:r>
            <a:endParaRPr/>
          </a:p>
        </p:txBody>
      </p:sp>
      <p:sp>
        <p:nvSpPr>
          <p:cNvPr id="138" name="Google Shape;138;p13"/>
          <p:cNvSpPr txBox="1"/>
          <p:nvPr/>
        </p:nvSpPr>
        <p:spPr>
          <a:xfrm>
            <a:off x="5631609" y="4565628"/>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robotics club or yearbook</a:t>
            </a:r>
            <a:endParaRPr/>
          </a:p>
        </p:txBody>
      </p:sp>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$46,500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$78,500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141" name="Google Shape;141;p13"/>
          <p:cNvSpPr txBox="1"/>
          <p:nvPr/>
        </p:nvSpPr>
        <p:spPr>
          <a:xfrm>
            <a:off x="5625730" y="2944640"/>
            <a:ext cx="7656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$2,012- $7,057</a:t>
            </a:r>
            <a:endParaRPr dirty="0"/>
          </a:p>
        </p:txBody>
      </p:sp>
      <p:sp>
        <p:nvSpPr>
          <p:cNvPr id="142" name="Google Shape;142;p13"/>
          <p:cNvSpPr txBox="1"/>
          <p:nvPr/>
        </p:nvSpPr>
        <p:spPr>
          <a:xfrm>
            <a:off x="6430919" y="4055504"/>
            <a:ext cx="9279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$1,012- $5,665</a:t>
            </a:r>
            <a:endParaRPr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9">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20">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21">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2">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3">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4">
            <a:alphaModFix/>
          </a:blip>
          <a:stretch>
            <a:fillRect/>
          </a:stretch>
        </p:blipFill>
        <p:spPr>
          <a:xfrm>
            <a:off x="155650" y="9606326"/>
            <a:ext cx="1056850" cy="358320"/>
          </a:xfrm>
          <a:prstGeom prst="rect">
            <a:avLst/>
          </a:prstGeom>
          <a:noFill/>
          <a:ln>
            <a:noFill/>
          </a:ln>
        </p:spPr>
      </p:pic>
      <p:pic>
        <p:nvPicPr>
          <p:cNvPr id="1026" name="Picture 2">
            <a:extLst>
              <a:ext uri="{FF2B5EF4-FFF2-40B4-BE49-F238E27FC236}">
                <a16:creationId xmlns:a16="http://schemas.microsoft.com/office/drawing/2014/main" id="{06A476BD-2712-F8CB-ABBB-BC6DD17B562E}"/>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10655" y="403600"/>
            <a:ext cx="1100107" cy="10451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281</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Open Sans ExtraBold</vt:lpstr>
      <vt:lpstr>Open Sans</vt:lpstr>
      <vt:lpstr>Calibri</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Alex Adams</cp:lastModifiedBy>
  <cp:revision>2</cp:revision>
  <dcterms:modified xsi:type="dcterms:W3CDTF">2023-07-05T19:48:17Z</dcterms:modified>
</cp:coreProperties>
</file>