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2" name="Picture 8">
            <a:extLst>
              <a:ext uri="{FF2B5EF4-FFF2-40B4-BE49-F238E27FC236}">
                <a16:creationId xmlns:a16="http://schemas.microsoft.com/office/drawing/2014/main" id="{1ECE037F-54D2-5E78-178E-061FCB5E96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96" r="10636" b="29515"/>
          <a:stretch/>
        </p:blipFill>
        <p:spPr bwMode="auto">
          <a:xfrm>
            <a:off x="4781536" y="5480096"/>
            <a:ext cx="2550713" cy="1808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D51ABCF7-D59C-6AFA-3559-CAC9B19E5DE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485" r="7197" b="22220"/>
          <a:stretch/>
        </p:blipFill>
        <p:spPr bwMode="auto">
          <a:xfrm>
            <a:off x="2021277" y="5485926"/>
            <a:ext cx="2579965" cy="1828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$53,000-$54,766</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$62,898-$84,163</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$42,640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$429,457</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$1,434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6</a:t>
            </a:r>
            <a:r>
              <a:rPr lang="en-US" sz="660" b="0" i="0" u="none" strike="noStrike" cap="none" dirty="0">
                <a:solidFill>
                  <a:schemeClr val="dk1"/>
                </a:solidFill>
                <a:latin typeface="Calibri"/>
                <a:ea typeface="Calibri"/>
                <a:cs typeface="Calibri"/>
                <a:sym typeface="Calibri"/>
              </a:rPr>
              <a:t>.28.23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Hays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$285,000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$199,000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$53,900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$73,500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$500-$8,000</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$600-$8,000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Map of Texas highlighting Hays County">
            <a:extLst>
              <a:ext uri="{FF2B5EF4-FFF2-40B4-BE49-F238E27FC236}">
                <a16:creationId xmlns:a16="http://schemas.microsoft.com/office/drawing/2014/main" id="{D9080E64-F5CA-30BF-565E-E7A48727663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53458" y="443887"/>
            <a:ext cx="1014501" cy="9643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Open Sans</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1</cp:revision>
  <dcterms:modified xsi:type="dcterms:W3CDTF">2023-06-28T16:07:39Z</dcterms:modified>
</cp:coreProperties>
</file>