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
  </p:notesMasterIdLst>
  <p:sldIdLst>
    <p:sldId id="256" r:id="rId2"/>
  </p:sldIdLst>
  <p:sldSz cx="7772400" cy="10058400"/>
  <p:notesSz cx="6858000" cy="9144000"/>
  <p:embeddedFontLst>
    <p:embeddedFont>
      <p:font typeface="Calibri" panose="020F0502020204030204" pitchFamily="34" charset="0"/>
      <p:regular r:id="rId4"/>
      <p:bold r:id="rId5"/>
      <p:italic r:id="rId6"/>
      <p:boldItalic r:id="rId7"/>
    </p:embeddedFont>
    <p:embeddedFont>
      <p:font typeface="Open Sans" panose="020B0606030504020204" pitchFamily="34" charset="0"/>
      <p:regular r:id="rId8"/>
      <p:bold r:id="rId9"/>
      <p:italic r:id="rId10"/>
      <p:boldItalic r:id="rId11"/>
    </p:embeddedFont>
    <p:embeddedFont>
      <p:font typeface="Open Sans ExtraBold" panose="020B0906030804020204" pitchFamily="34" charset="0"/>
      <p:bold r:id="rId12"/>
      <p:boldItalic r:id="rId1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3996" y="126"/>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viewProps" Target="viewProp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582930" y="1646134"/>
            <a:ext cx="6606540" cy="3501814"/>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950"/>
              <a:buFont typeface="Calibri"/>
              <a:buNone/>
              <a:defRPr sz="49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971550" y="5282990"/>
            <a:ext cx="5829300" cy="2428451"/>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825"/>
              </a:spcBef>
              <a:spcAft>
                <a:spcPts val="0"/>
              </a:spcAft>
              <a:buClr>
                <a:schemeClr val="dk1"/>
              </a:buClr>
              <a:buSzPts val="1980"/>
              <a:buNone/>
              <a:defRPr sz="1979"/>
            </a:lvl1pPr>
            <a:lvl2pPr lvl="1" algn="ctr">
              <a:lnSpc>
                <a:spcPct val="90000"/>
              </a:lnSpc>
              <a:spcBef>
                <a:spcPts val="413"/>
              </a:spcBef>
              <a:spcAft>
                <a:spcPts val="0"/>
              </a:spcAft>
              <a:buClr>
                <a:schemeClr val="dk1"/>
              </a:buClr>
              <a:buSzPts val="1650"/>
              <a:buNone/>
              <a:defRPr sz="1650"/>
            </a:lvl2pPr>
            <a:lvl3pPr lvl="2" algn="ctr">
              <a:lnSpc>
                <a:spcPct val="90000"/>
              </a:lnSpc>
              <a:spcBef>
                <a:spcPts val="413"/>
              </a:spcBef>
              <a:spcAft>
                <a:spcPts val="0"/>
              </a:spcAft>
              <a:buClr>
                <a:schemeClr val="dk1"/>
              </a:buClr>
              <a:buSzPts val="1485"/>
              <a:buNone/>
              <a:defRPr sz="1485"/>
            </a:lvl3pPr>
            <a:lvl4pPr lvl="3" algn="ctr">
              <a:lnSpc>
                <a:spcPct val="90000"/>
              </a:lnSpc>
              <a:spcBef>
                <a:spcPts val="413"/>
              </a:spcBef>
              <a:spcAft>
                <a:spcPts val="0"/>
              </a:spcAft>
              <a:buClr>
                <a:schemeClr val="dk1"/>
              </a:buClr>
              <a:buSzPts val="1320"/>
              <a:buNone/>
              <a:defRPr sz="1320"/>
            </a:lvl4pPr>
            <a:lvl5pPr lvl="4" algn="ctr">
              <a:lnSpc>
                <a:spcPct val="90000"/>
              </a:lnSpc>
              <a:spcBef>
                <a:spcPts val="413"/>
              </a:spcBef>
              <a:spcAft>
                <a:spcPts val="0"/>
              </a:spcAft>
              <a:buClr>
                <a:schemeClr val="dk1"/>
              </a:buClr>
              <a:buSzPts val="1320"/>
              <a:buNone/>
              <a:defRPr sz="1320"/>
            </a:lvl5pPr>
            <a:lvl6pPr lvl="5" algn="ctr">
              <a:lnSpc>
                <a:spcPct val="90000"/>
              </a:lnSpc>
              <a:spcBef>
                <a:spcPts val="413"/>
              </a:spcBef>
              <a:spcAft>
                <a:spcPts val="0"/>
              </a:spcAft>
              <a:buClr>
                <a:schemeClr val="dk1"/>
              </a:buClr>
              <a:buSzPts val="1320"/>
              <a:buNone/>
              <a:defRPr sz="1320"/>
            </a:lvl6pPr>
            <a:lvl7pPr lvl="6" algn="ctr">
              <a:lnSpc>
                <a:spcPct val="90000"/>
              </a:lnSpc>
              <a:spcBef>
                <a:spcPts val="413"/>
              </a:spcBef>
              <a:spcAft>
                <a:spcPts val="0"/>
              </a:spcAft>
              <a:buClr>
                <a:schemeClr val="dk1"/>
              </a:buClr>
              <a:buSzPts val="1320"/>
              <a:buNone/>
              <a:defRPr sz="1320"/>
            </a:lvl7pPr>
            <a:lvl8pPr lvl="7" algn="ctr">
              <a:lnSpc>
                <a:spcPct val="90000"/>
              </a:lnSpc>
              <a:spcBef>
                <a:spcPts val="413"/>
              </a:spcBef>
              <a:spcAft>
                <a:spcPts val="0"/>
              </a:spcAft>
              <a:buClr>
                <a:schemeClr val="dk1"/>
              </a:buClr>
              <a:buSzPts val="1320"/>
              <a:buNone/>
              <a:defRPr sz="1320"/>
            </a:lvl8pPr>
            <a:lvl9pPr lvl="8" algn="ctr">
              <a:lnSpc>
                <a:spcPct val="90000"/>
              </a:lnSpc>
              <a:spcBef>
                <a:spcPts val="413"/>
              </a:spcBef>
              <a:spcAft>
                <a:spcPts val="0"/>
              </a:spcAft>
              <a:buClr>
                <a:schemeClr val="dk1"/>
              </a:buClr>
              <a:buSzPts val="1320"/>
              <a:buNone/>
              <a:defRPr sz="1320"/>
            </a:lvl9pPr>
          </a:lstStyle>
          <a:p>
            <a:endParaRPr/>
          </a:p>
        </p:txBody>
      </p:sp>
      <p:sp>
        <p:nvSpPr>
          <p:cNvPr id="18" name="Google Shape;18;p2"/>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695222" y="2516718"/>
            <a:ext cx="6381962" cy="670369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2138073" y="3959574"/>
            <a:ext cx="8524029" cy="167592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262352" y="2332227"/>
            <a:ext cx="8524029" cy="493061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534356" y="2677584"/>
            <a:ext cx="6703695"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530308" y="2507622"/>
            <a:ext cx="6703695" cy="418401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950"/>
              <a:buFont typeface="Calibri"/>
              <a:buNone/>
              <a:defRPr sz="49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530308" y="6731217"/>
            <a:ext cx="6703695" cy="220027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980"/>
              <a:buNone/>
              <a:defRPr sz="1979">
                <a:solidFill>
                  <a:schemeClr val="dk1"/>
                </a:solidFill>
              </a:defRPr>
            </a:lvl1pPr>
            <a:lvl2pPr marL="914400" lvl="1" indent="-228600" algn="l">
              <a:lnSpc>
                <a:spcPct val="90000"/>
              </a:lnSpc>
              <a:spcBef>
                <a:spcPts val="413"/>
              </a:spcBef>
              <a:spcAft>
                <a:spcPts val="0"/>
              </a:spcAft>
              <a:buClr>
                <a:srgbClr val="888888"/>
              </a:buClr>
              <a:buSzPts val="1650"/>
              <a:buNone/>
              <a:defRPr sz="1650">
                <a:solidFill>
                  <a:srgbClr val="888888"/>
                </a:solidFill>
              </a:defRPr>
            </a:lvl2pPr>
            <a:lvl3pPr marL="1371600" lvl="2" indent="-228600" algn="l">
              <a:lnSpc>
                <a:spcPct val="90000"/>
              </a:lnSpc>
              <a:spcBef>
                <a:spcPts val="413"/>
              </a:spcBef>
              <a:spcAft>
                <a:spcPts val="0"/>
              </a:spcAft>
              <a:buClr>
                <a:srgbClr val="888888"/>
              </a:buClr>
              <a:buSzPts val="1485"/>
              <a:buNone/>
              <a:defRPr sz="1485">
                <a:solidFill>
                  <a:srgbClr val="888888"/>
                </a:solidFill>
              </a:defRPr>
            </a:lvl3pPr>
            <a:lvl4pPr marL="1828800" lvl="3" indent="-228600" algn="l">
              <a:lnSpc>
                <a:spcPct val="90000"/>
              </a:lnSpc>
              <a:spcBef>
                <a:spcPts val="413"/>
              </a:spcBef>
              <a:spcAft>
                <a:spcPts val="0"/>
              </a:spcAft>
              <a:buClr>
                <a:srgbClr val="888888"/>
              </a:buClr>
              <a:buSzPts val="1320"/>
              <a:buNone/>
              <a:defRPr sz="1320">
                <a:solidFill>
                  <a:srgbClr val="888888"/>
                </a:solidFill>
              </a:defRPr>
            </a:lvl4pPr>
            <a:lvl5pPr marL="2286000" lvl="4" indent="-228600" algn="l">
              <a:lnSpc>
                <a:spcPct val="90000"/>
              </a:lnSpc>
              <a:spcBef>
                <a:spcPts val="413"/>
              </a:spcBef>
              <a:spcAft>
                <a:spcPts val="0"/>
              </a:spcAft>
              <a:buClr>
                <a:srgbClr val="888888"/>
              </a:buClr>
              <a:buSzPts val="1320"/>
              <a:buNone/>
              <a:defRPr sz="1320">
                <a:solidFill>
                  <a:srgbClr val="888888"/>
                </a:solidFill>
              </a:defRPr>
            </a:lvl5pPr>
            <a:lvl6pPr marL="2743200" lvl="5" indent="-228600" algn="l">
              <a:lnSpc>
                <a:spcPct val="90000"/>
              </a:lnSpc>
              <a:spcBef>
                <a:spcPts val="413"/>
              </a:spcBef>
              <a:spcAft>
                <a:spcPts val="0"/>
              </a:spcAft>
              <a:buClr>
                <a:srgbClr val="888888"/>
              </a:buClr>
              <a:buSzPts val="1320"/>
              <a:buNone/>
              <a:defRPr sz="1320">
                <a:solidFill>
                  <a:srgbClr val="888888"/>
                </a:solidFill>
              </a:defRPr>
            </a:lvl6pPr>
            <a:lvl7pPr marL="3200400" lvl="6" indent="-228600" algn="l">
              <a:lnSpc>
                <a:spcPct val="90000"/>
              </a:lnSpc>
              <a:spcBef>
                <a:spcPts val="413"/>
              </a:spcBef>
              <a:spcAft>
                <a:spcPts val="0"/>
              </a:spcAft>
              <a:buClr>
                <a:srgbClr val="888888"/>
              </a:buClr>
              <a:buSzPts val="1320"/>
              <a:buNone/>
              <a:defRPr sz="1320">
                <a:solidFill>
                  <a:srgbClr val="888888"/>
                </a:solidFill>
              </a:defRPr>
            </a:lvl7pPr>
            <a:lvl8pPr marL="3657600" lvl="7" indent="-228600" algn="l">
              <a:lnSpc>
                <a:spcPct val="90000"/>
              </a:lnSpc>
              <a:spcBef>
                <a:spcPts val="413"/>
              </a:spcBef>
              <a:spcAft>
                <a:spcPts val="0"/>
              </a:spcAft>
              <a:buClr>
                <a:srgbClr val="888888"/>
              </a:buClr>
              <a:buSzPts val="1320"/>
              <a:buNone/>
              <a:defRPr sz="1320">
                <a:solidFill>
                  <a:srgbClr val="888888"/>
                </a:solidFill>
              </a:defRPr>
            </a:lvl8pPr>
            <a:lvl9pPr marL="4114800" lvl="8" indent="-228600" algn="l">
              <a:lnSpc>
                <a:spcPct val="90000"/>
              </a:lnSpc>
              <a:spcBef>
                <a:spcPts val="413"/>
              </a:spcBef>
              <a:spcAft>
                <a:spcPts val="0"/>
              </a:spcAft>
              <a:buClr>
                <a:srgbClr val="888888"/>
              </a:buClr>
              <a:buSzPts val="1320"/>
              <a:buNone/>
              <a:defRPr sz="1320">
                <a:solidFill>
                  <a:srgbClr val="888888"/>
                </a:solidFill>
              </a:defRPr>
            </a:lvl9pPr>
          </a:lstStyle>
          <a:p>
            <a:endParaRPr/>
          </a:p>
        </p:txBody>
      </p:sp>
      <p:sp>
        <p:nvSpPr>
          <p:cNvPr id="30" name="Google Shape;30;p4"/>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534353" y="2677584"/>
            <a:ext cx="3303270"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3934778" y="2677584"/>
            <a:ext cx="3303270"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535367"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535368" y="2465710"/>
            <a:ext cx="3288089" cy="120840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25"/>
              </a:spcBef>
              <a:spcAft>
                <a:spcPts val="0"/>
              </a:spcAft>
              <a:buClr>
                <a:schemeClr val="dk1"/>
              </a:buClr>
              <a:buSzPts val="1980"/>
              <a:buNone/>
              <a:defRPr sz="1979" b="1"/>
            </a:lvl1pPr>
            <a:lvl2pPr marL="914400" lvl="1" indent="-228600" algn="l">
              <a:lnSpc>
                <a:spcPct val="90000"/>
              </a:lnSpc>
              <a:spcBef>
                <a:spcPts val="413"/>
              </a:spcBef>
              <a:spcAft>
                <a:spcPts val="0"/>
              </a:spcAft>
              <a:buClr>
                <a:schemeClr val="dk1"/>
              </a:buClr>
              <a:buSzPts val="1650"/>
              <a:buNone/>
              <a:defRPr sz="1650" b="1"/>
            </a:lvl2pPr>
            <a:lvl3pPr marL="1371600" lvl="2" indent="-228600" algn="l">
              <a:lnSpc>
                <a:spcPct val="90000"/>
              </a:lnSpc>
              <a:spcBef>
                <a:spcPts val="413"/>
              </a:spcBef>
              <a:spcAft>
                <a:spcPts val="0"/>
              </a:spcAft>
              <a:buClr>
                <a:schemeClr val="dk1"/>
              </a:buClr>
              <a:buSzPts val="1485"/>
              <a:buNone/>
              <a:defRPr sz="1485" b="1"/>
            </a:lvl3pPr>
            <a:lvl4pPr marL="1828800" lvl="3" indent="-228600" algn="l">
              <a:lnSpc>
                <a:spcPct val="90000"/>
              </a:lnSpc>
              <a:spcBef>
                <a:spcPts val="413"/>
              </a:spcBef>
              <a:spcAft>
                <a:spcPts val="0"/>
              </a:spcAft>
              <a:buClr>
                <a:schemeClr val="dk1"/>
              </a:buClr>
              <a:buSzPts val="1320"/>
              <a:buNone/>
              <a:defRPr sz="1320" b="1"/>
            </a:lvl4pPr>
            <a:lvl5pPr marL="2286000" lvl="4" indent="-228600" algn="l">
              <a:lnSpc>
                <a:spcPct val="90000"/>
              </a:lnSpc>
              <a:spcBef>
                <a:spcPts val="413"/>
              </a:spcBef>
              <a:spcAft>
                <a:spcPts val="0"/>
              </a:spcAft>
              <a:buClr>
                <a:schemeClr val="dk1"/>
              </a:buClr>
              <a:buSzPts val="1320"/>
              <a:buNone/>
              <a:defRPr sz="1320" b="1"/>
            </a:lvl5pPr>
            <a:lvl6pPr marL="2743200" lvl="5" indent="-228600" algn="l">
              <a:lnSpc>
                <a:spcPct val="90000"/>
              </a:lnSpc>
              <a:spcBef>
                <a:spcPts val="413"/>
              </a:spcBef>
              <a:spcAft>
                <a:spcPts val="0"/>
              </a:spcAft>
              <a:buClr>
                <a:schemeClr val="dk1"/>
              </a:buClr>
              <a:buSzPts val="1320"/>
              <a:buNone/>
              <a:defRPr sz="1320" b="1"/>
            </a:lvl6pPr>
            <a:lvl7pPr marL="3200400" lvl="6" indent="-228600" algn="l">
              <a:lnSpc>
                <a:spcPct val="90000"/>
              </a:lnSpc>
              <a:spcBef>
                <a:spcPts val="413"/>
              </a:spcBef>
              <a:spcAft>
                <a:spcPts val="0"/>
              </a:spcAft>
              <a:buClr>
                <a:schemeClr val="dk1"/>
              </a:buClr>
              <a:buSzPts val="1320"/>
              <a:buNone/>
              <a:defRPr sz="1320" b="1"/>
            </a:lvl7pPr>
            <a:lvl8pPr marL="3657600" lvl="7" indent="-228600" algn="l">
              <a:lnSpc>
                <a:spcPct val="90000"/>
              </a:lnSpc>
              <a:spcBef>
                <a:spcPts val="413"/>
              </a:spcBef>
              <a:spcAft>
                <a:spcPts val="0"/>
              </a:spcAft>
              <a:buClr>
                <a:schemeClr val="dk1"/>
              </a:buClr>
              <a:buSzPts val="1320"/>
              <a:buNone/>
              <a:defRPr sz="1320" b="1"/>
            </a:lvl8pPr>
            <a:lvl9pPr marL="4114800" lvl="8" indent="-228600" algn="l">
              <a:lnSpc>
                <a:spcPct val="90000"/>
              </a:lnSpc>
              <a:spcBef>
                <a:spcPts val="413"/>
              </a:spcBef>
              <a:spcAft>
                <a:spcPts val="0"/>
              </a:spcAft>
              <a:buClr>
                <a:schemeClr val="dk1"/>
              </a:buClr>
              <a:buSzPts val="1320"/>
              <a:buNone/>
              <a:defRPr sz="1320" b="1"/>
            </a:lvl9pPr>
          </a:lstStyle>
          <a:p>
            <a:endParaRPr/>
          </a:p>
        </p:txBody>
      </p:sp>
      <p:sp>
        <p:nvSpPr>
          <p:cNvPr id="43" name="Google Shape;43;p6"/>
          <p:cNvSpPr txBox="1">
            <a:spLocks noGrp="1"/>
          </p:cNvSpPr>
          <p:nvPr>
            <p:ph type="body" idx="2"/>
          </p:nvPr>
        </p:nvSpPr>
        <p:spPr>
          <a:xfrm>
            <a:off x="535368" y="3674110"/>
            <a:ext cx="3288089" cy="54040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3934781" y="2465710"/>
            <a:ext cx="3304282" cy="120840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25"/>
              </a:spcBef>
              <a:spcAft>
                <a:spcPts val="0"/>
              </a:spcAft>
              <a:buClr>
                <a:schemeClr val="dk1"/>
              </a:buClr>
              <a:buSzPts val="1980"/>
              <a:buNone/>
              <a:defRPr sz="1979" b="1"/>
            </a:lvl1pPr>
            <a:lvl2pPr marL="914400" lvl="1" indent="-228600" algn="l">
              <a:lnSpc>
                <a:spcPct val="90000"/>
              </a:lnSpc>
              <a:spcBef>
                <a:spcPts val="413"/>
              </a:spcBef>
              <a:spcAft>
                <a:spcPts val="0"/>
              </a:spcAft>
              <a:buClr>
                <a:schemeClr val="dk1"/>
              </a:buClr>
              <a:buSzPts val="1650"/>
              <a:buNone/>
              <a:defRPr sz="1650" b="1"/>
            </a:lvl2pPr>
            <a:lvl3pPr marL="1371600" lvl="2" indent="-228600" algn="l">
              <a:lnSpc>
                <a:spcPct val="90000"/>
              </a:lnSpc>
              <a:spcBef>
                <a:spcPts val="413"/>
              </a:spcBef>
              <a:spcAft>
                <a:spcPts val="0"/>
              </a:spcAft>
              <a:buClr>
                <a:schemeClr val="dk1"/>
              </a:buClr>
              <a:buSzPts val="1485"/>
              <a:buNone/>
              <a:defRPr sz="1485" b="1"/>
            </a:lvl3pPr>
            <a:lvl4pPr marL="1828800" lvl="3" indent="-228600" algn="l">
              <a:lnSpc>
                <a:spcPct val="90000"/>
              </a:lnSpc>
              <a:spcBef>
                <a:spcPts val="413"/>
              </a:spcBef>
              <a:spcAft>
                <a:spcPts val="0"/>
              </a:spcAft>
              <a:buClr>
                <a:schemeClr val="dk1"/>
              </a:buClr>
              <a:buSzPts val="1320"/>
              <a:buNone/>
              <a:defRPr sz="1320" b="1"/>
            </a:lvl4pPr>
            <a:lvl5pPr marL="2286000" lvl="4" indent="-228600" algn="l">
              <a:lnSpc>
                <a:spcPct val="90000"/>
              </a:lnSpc>
              <a:spcBef>
                <a:spcPts val="413"/>
              </a:spcBef>
              <a:spcAft>
                <a:spcPts val="0"/>
              </a:spcAft>
              <a:buClr>
                <a:schemeClr val="dk1"/>
              </a:buClr>
              <a:buSzPts val="1320"/>
              <a:buNone/>
              <a:defRPr sz="1320" b="1"/>
            </a:lvl5pPr>
            <a:lvl6pPr marL="2743200" lvl="5" indent="-228600" algn="l">
              <a:lnSpc>
                <a:spcPct val="90000"/>
              </a:lnSpc>
              <a:spcBef>
                <a:spcPts val="413"/>
              </a:spcBef>
              <a:spcAft>
                <a:spcPts val="0"/>
              </a:spcAft>
              <a:buClr>
                <a:schemeClr val="dk1"/>
              </a:buClr>
              <a:buSzPts val="1320"/>
              <a:buNone/>
              <a:defRPr sz="1320" b="1"/>
            </a:lvl6pPr>
            <a:lvl7pPr marL="3200400" lvl="6" indent="-228600" algn="l">
              <a:lnSpc>
                <a:spcPct val="90000"/>
              </a:lnSpc>
              <a:spcBef>
                <a:spcPts val="413"/>
              </a:spcBef>
              <a:spcAft>
                <a:spcPts val="0"/>
              </a:spcAft>
              <a:buClr>
                <a:schemeClr val="dk1"/>
              </a:buClr>
              <a:buSzPts val="1320"/>
              <a:buNone/>
              <a:defRPr sz="1320" b="1"/>
            </a:lvl7pPr>
            <a:lvl8pPr marL="3657600" lvl="7" indent="-228600" algn="l">
              <a:lnSpc>
                <a:spcPct val="90000"/>
              </a:lnSpc>
              <a:spcBef>
                <a:spcPts val="413"/>
              </a:spcBef>
              <a:spcAft>
                <a:spcPts val="0"/>
              </a:spcAft>
              <a:buClr>
                <a:schemeClr val="dk1"/>
              </a:buClr>
              <a:buSzPts val="1320"/>
              <a:buNone/>
              <a:defRPr sz="1320" b="1"/>
            </a:lvl8pPr>
            <a:lvl9pPr marL="4114800" lvl="8" indent="-228600" algn="l">
              <a:lnSpc>
                <a:spcPct val="90000"/>
              </a:lnSpc>
              <a:spcBef>
                <a:spcPts val="413"/>
              </a:spcBef>
              <a:spcAft>
                <a:spcPts val="0"/>
              </a:spcAft>
              <a:buClr>
                <a:schemeClr val="dk1"/>
              </a:buClr>
              <a:buSzPts val="1320"/>
              <a:buNone/>
              <a:defRPr sz="1320" b="1"/>
            </a:lvl9pPr>
          </a:lstStyle>
          <a:p>
            <a:endParaRPr/>
          </a:p>
        </p:txBody>
      </p:sp>
      <p:sp>
        <p:nvSpPr>
          <p:cNvPr id="45" name="Google Shape;45;p6"/>
          <p:cNvSpPr txBox="1">
            <a:spLocks noGrp="1"/>
          </p:cNvSpPr>
          <p:nvPr>
            <p:ph type="body" idx="4"/>
          </p:nvPr>
        </p:nvSpPr>
        <p:spPr>
          <a:xfrm>
            <a:off x="3934781" y="3674110"/>
            <a:ext cx="3304282" cy="54040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535365" y="670560"/>
            <a:ext cx="2506802" cy="23469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40"/>
              <a:buFont typeface="Calibri"/>
              <a:buNone/>
              <a:defRPr sz="264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304285" y="1448230"/>
            <a:ext cx="3934778" cy="7147984"/>
          </a:xfrm>
          <a:prstGeom prst="rect">
            <a:avLst/>
          </a:prstGeom>
          <a:noFill/>
          <a:ln>
            <a:noFill/>
          </a:ln>
        </p:spPr>
        <p:txBody>
          <a:bodyPr spcFirstLastPara="1" wrap="square" lIns="91425" tIns="45700" rIns="91425" bIns="45700" anchor="t" anchorCtr="0">
            <a:normAutofit/>
          </a:bodyPr>
          <a:lstStyle>
            <a:lvl1pPr marL="457200" lvl="0" indent="-396240" algn="l">
              <a:lnSpc>
                <a:spcPct val="90000"/>
              </a:lnSpc>
              <a:spcBef>
                <a:spcPts val="825"/>
              </a:spcBef>
              <a:spcAft>
                <a:spcPts val="0"/>
              </a:spcAft>
              <a:buClr>
                <a:schemeClr val="dk1"/>
              </a:buClr>
              <a:buSzPts val="2640"/>
              <a:buChar char="•"/>
              <a:defRPr sz="2640"/>
            </a:lvl1pPr>
            <a:lvl2pPr marL="914400" lvl="1" indent="-375285" algn="l">
              <a:lnSpc>
                <a:spcPct val="90000"/>
              </a:lnSpc>
              <a:spcBef>
                <a:spcPts val="413"/>
              </a:spcBef>
              <a:spcAft>
                <a:spcPts val="0"/>
              </a:spcAft>
              <a:buClr>
                <a:schemeClr val="dk1"/>
              </a:buClr>
              <a:buSzPts val="2310"/>
              <a:buChar char="•"/>
              <a:defRPr sz="2310"/>
            </a:lvl2pPr>
            <a:lvl3pPr marL="1371600" lvl="2" indent="-354330" algn="l">
              <a:lnSpc>
                <a:spcPct val="90000"/>
              </a:lnSpc>
              <a:spcBef>
                <a:spcPts val="413"/>
              </a:spcBef>
              <a:spcAft>
                <a:spcPts val="0"/>
              </a:spcAft>
              <a:buClr>
                <a:schemeClr val="dk1"/>
              </a:buClr>
              <a:buSzPts val="1980"/>
              <a:buChar char="•"/>
              <a:defRPr sz="1979"/>
            </a:lvl3pPr>
            <a:lvl4pPr marL="1828800" lvl="3" indent="-333375" algn="l">
              <a:lnSpc>
                <a:spcPct val="90000"/>
              </a:lnSpc>
              <a:spcBef>
                <a:spcPts val="413"/>
              </a:spcBef>
              <a:spcAft>
                <a:spcPts val="0"/>
              </a:spcAft>
              <a:buClr>
                <a:schemeClr val="dk1"/>
              </a:buClr>
              <a:buSzPts val="1650"/>
              <a:buChar char="•"/>
              <a:defRPr sz="1650"/>
            </a:lvl4pPr>
            <a:lvl5pPr marL="2286000" lvl="4" indent="-333375" algn="l">
              <a:lnSpc>
                <a:spcPct val="90000"/>
              </a:lnSpc>
              <a:spcBef>
                <a:spcPts val="413"/>
              </a:spcBef>
              <a:spcAft>
                <a:spcPts val="0"/>
              </a:spcAft>
              <a:buClr>
                <a:schemeClr val="dk1"/>
              </a:buClr>
              <a:buSzPts val="1650"/>
              <a:buChar char="•"/>
              <a:defRPr sz="1650"/>
            </a:lvl5pPr>
            <a:lvl6pPr marL="2743200" lvl="5" indent="-333375" algn="l">
              <a:lnSpc>
                <a:spcPct val="90000"/>
              </a:lnSpc>
              <a:spcBef>
                <a:spcPts val="413"/>
              </a:spcBef>
              <a:spcAft>
                <a:spcPts val="0"/>
              </a:spcAft>
              <a:buClr>
                <a:schemeClr val="dk1"/>
              </a:buClr>
              <a:buSzPts val="1650"/>
              <a:buChar char="•"/>
              <a:defRPr sz="1650"/>
            </a:lvl6pPr>
            <a:lvl7pPr marL="3200400" lvl="6" indent="-333375" algn="l">
              <a:lnSpc>
                <a:spcPct val="90000"/>
              </a:lnSpc>
              <a:spcBef>
                <a:spcPts val="413"/>
              </a:spcBef>
              <a:spcAft>
                <a:spcPts val="0"/>
              </a:spcAft>
              <a:buClr>
                <a:schemeClr val="dk1"/>
              </a:buClr>
              <a:buSzPts val="1650"/>
              <a:buChar char="•"/>
              <a:defRPr sz="1650"/>
            </a:lvl7pPr>
            <a:lvl8pPr marL="3657600" lvl="7" indent="-333375" algn="l">
              <a:lnSpc>
                <a:spcPct val="90000"/>
              </a:lnSpc>
              <a:spcBef>
                <a:spcPts val="413"/>
              </a:spcBef>
              <a:spcAft>
                <a:spcPts val="0"/>
              </a:spcAft>
              <a:buClr>
                <a:schemeClr val="dk1"/>
              </a:buClr>
              <a:buSzPts val="1650"/>
              <a:buChar char="•"/>
              <a:defRPr sz="1650"/>
            </a:lvl8pPr>
            <a:lvl9pPr marL="4114800" lvl="8" indent="-333375" algn="l">
              <a:lnSpc>
                <a:spcPct val="90000"/>
              </a:lnSpc>
              <a:spcBef>
                <a:spcPts val="413"/>
              </a:spcBef>
              <a:spcAft>
                <a:spcPts val="0"/>
              </a:spcAft>
              <a:buClr>
                <a:schemeClr val="dk1"/>
              </a:buClr>
              <a:buSzPts val="1650"/>
              <a:buChar char="•"/>
              <a:defRPr sz="1650"/>
            </a:lvl9pPr>
          </a:lstStyle>
          <a:p>
            <a:endParaRPr/>
          </a:p>
        </p:txBody>
      </p:sp>
      <p:sp>
        <p:nvSpPr>
          <p:cNvPr id="61" name="Google Shape;61;p9"/>
          <p:cNvSpPr txBox="1">
            <a:spLocks noGrp="1"/>
          </p:cNvSpPr>
          <p:nvPr>
            <p:ph type="body" idx="2"/>
          </p:nvPr>
        </p:nvSpPr>
        <p:spPr>
          <a:xfrm>
            <a:off x="535365" y="3017524"/>
            <a:ext cx="2506802" cy="559032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320"/>
              <a:buNone/>
              <a:defRPr sz="1320"/>
            </a:lvl1pPr>
            <a:lvl2pPr marL="914400" lvl="1" indent="-228600" algn="l">
              <a:lnSpc>
                <a:spcPct val="90000"/>
              </a:lnSpc>
              <a:spcBef>
                <a:spcPts val="413"/>
              </a:spcBef>
              <a:spcAft>
                <a:spcPts val="0"/>
              </a:spcAft>
              <a:buClr>
                <a:schemeClr val="dk1"/>
              </a:buClr>
              <a:buSzPts val="1155"/>
              <a:buNone/>
              <a:defRPr sz="1155"/>
            </a:lvl2pPr>
            <a:lvl3pPr marL="1371600" lvl="2" indent="-228600" algn="l">
              <a:lnSpc>
                <a:spcPct val="90000"/>
              </a:lnSpc>
              <a:spcBef>
                <a:spcPts val="413"/>
              </a:spcBef>
              <a:spcAft>
                <a:spcPts val="0"/>
              </a:spcAft>
              <a:buClr>
                <a:schemeClr val="dk1"/>
              </a:buClr>
              <a:buSzPts val="990"/>
              <a:buNone/>
              <a:defRPr sz="989"/>
            </a:lvl3pPr>
            <a:lvl4pPr marL="1828800" lvl="3" indent="-228600" algn="l">
              <a:lnSpc>
                <a:spcPct val="90000"/>
              </a:lnSpc>
              <a:spcBef>
                <a:spcPts val="413"/>
              </a:spcBef>
              <a:spcAft>
                <a:spcPts val="0"/>
              </a:spcAft>
              <a:buClr>
                <a:schemeClr val="dk1"/>
              </a:buClr>
              <a:buSzPts val="825"/>
              <a:buNone/>
              <a:defRPr sz="825"/>
            </a:lvl4pPr>
            <a:lvl5pPr marL="2286000" lvl="4" indent="-228600" algn="l">
              <a:lnSpc>
                <a:spcPct val="90000"/>
              </a:lnSpc>
              <a:spcBef>
                <a:spcPts val="413"/>
              </a:spcBef>
              <a:spcAft>
                <a:spcPts val="0"/>
              </a:spcAft>
              <a:buClr>
                <a:schemeClr val="dk1"/>
              </a:buClr>
              <a:buSzPts val="825"/>
              <a:buNone/>
              <a:defRPr sz="825"/>
            </a:lvl5pPr>
            <a:lvl6pPr marL="2743200" lvl="5" indent="-228600" algn="l">
              <a:lnSpc>
                <a:spcPct val="90000"/>
              </a:lnSpc>
              <a:spcBef>
                <a:spcPts val="413"/>
              </a:spcBef>
              <a:spcAft>
                <a:spcPts val="0"/>
              </a:spcAft>
              <a:buClr>
                <a:schemeClr val="dk1"/>
              </a:buClr>
              <a:buSzPts val="825"/>
              <a:buNone/>
              <a:defRPr sz="825"/>
            </a:lvl6pPr>
            <a:lvl7pPr marL="3200400" lvl="6" indent="-228600" algn="l">
              <a:lnSpc>
                <a:spcPct val="90000"/>
              </a:lnSpc>
              <a:spcBef>
                <a:spcPts val="413"/>
              </a:spcBef>
              <a:spcAft>
                <a:spcPts val="0"/>
              </a:spcAft>
              <a:buClr>
                <a:schemeClr val="dk1"/>
              </a:buClr>
              <a:buSzPts val="825"/>
              <a:buNone/>
              <a:defRPr sz="825"/>
            </a:lvl7pPr>
            <a:lvl8pPr marL="3657600" lvl="7" indent="-228600" algn="l">
              <a:lnSpc>
                <a:spcPct val="90000"/>
              </a:lnSpc>
              <a:spcBef>
                <a:spcPts val="413"/>
              </a:spcBef>
              <a:spcAft>
                <a:spcPts val="0"/>
              </a:spcAft>
              <a:buClr>
                <a:schemeClr val="dk1"/>
              </a:buClr>
              <a:buSzPts val="825"/>
              <a:buNone/>
              <a:defRPr sz="825"/>
            </a:lvl8pPr>
            <a:lvl9pPr marL="4114800" lvl="8" indent="-228600" algn="l">
              <a:lnSpc>
                <a:spcPct val="90000"/>
              </a:lnSpc>
              <a:spcBef>
                <a:spcPts val="413"/>
              </a:spcBef>
              <a:spcAft>
                <a:spcPts val="0"/>
              </a:spcAft>
              <a:buClr>
                <a:schemeClr val="dk1"/>
              </a:buClr>
              <a:buSzPts val="825"/>
              <a:buNone/>
              <a:defRPr sz="825"/>
            </a:lvl9pPr>
          </a:lstStyle>
          <a:p>
            <a:endParaRPr/>
          </a:p>
        </p:txBody>
      </p:sp>
      <p:sp>
        <p:nvSpPr>
          <p:cNvPr id="62" name="Google Shape;62;p9"/>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535365" y="670560"/>
            <a:ext cx="2506802" cy="23469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40"/>
              <a:buFont typeface="Calibri"/>
              <a:buNone/>
              <a:defRPr sz="264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3304285" y="1448230"/>
            <a:ext cx="3934778" cy="7147984"/>
          </a:xfrm>
          <a:prstGeom prst="rect">
            <a:avLst/>
          </a:prstGeom>
          <a:noFill/>
          <a:ln>
            <a:noFill/>
          </a:ln>
        </p:spPr>
      </p:sp>
      <p:sp>
        <p:nvSpPr>
          <p:cNvPr id="68" name="Google Shape;68;p10"/>
          <p:cNvSpPr txBox="1">
            <a:spLocks noGrp="1"/>
          </p:cNvSpPr>
          <p:nvPr>
            <p:ph type="body" idx="1"/>
          </p:nvPr>
        </p:nvSpPr>
        <p:spPr>
          <a:xfrm>
            <a:off x="535365" y="3017524"/>
            <a:ext cx="2506802" cy="559032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320"/>
              <a:buNone/>
              <a:defRPr sz="1320"/>
            </a:lvl1pPr>
            <a:lvl2pPr marL="914400" lvl="1" indent="-228600" algn="l">
              <a:lnSpc>
                <a:spcPct val="90000"/>
              </a:lnSpc>
              <a:spcBef>
                <a:spcPts val="413"/>
              </a:spcBef>
              <a:spcAft>
                <a:spcPts val="0"/>
              </a:spcAft>
              <a:buClr>
                <a:schemeClr val="dk1"/>
              </a:buClr>
              <a:buSzPts val="1155"/>
              <a:buNone/>
              <a:defRPr sz="1155"/>
            </a:lvl2pPr>
            <a:lvl3pPr marL="1371600" lvl="2" indent="-228600" algn="l">
              <a:lnSpc>
                <a:spcPct val="90000"/>
              </a:lnSpc>
              <a:spcBef>
                <a:spcPts val="413"/>
              </a:spcBef>
              <a:spcAft>
                <a:spcPts val="0"/>
              </a:spcAft>
              <a:buClr>
                <a:schemeClr val="dk1"/>
              </a:buClr>
              <a:buSzPts val="990"/>
              <a:buNone/>
              <a:defRPr sz="989"/>
            </a:lvl3pPr>
            <a:lvl4pPr marL="1828800" lvl="3" indent="-228600" algn="l">
              <a:lnSpc>
                <a:spcPct val="90000"/>
              </a:lnSpc>
              <a:spcBef>
                <a:spcPts val="413"/>
              </a:spcBef>
              <a:spcAft>
                <a:spcPts val="0"/>
              </a:spcAft>
              <a:buClr>
                <a:schemeClr val="dk1"/>
              </a:buClr>
              <a:buSzPts val="825"/>
              <a:buNone/>
              <a:defRPr sz="825"/>
            </a:lvl4pPr>
            <a:lvl5pPr marL="2286000" lvl="4" indent="-228600" algn="l">
              <a:lnSpc>
                <a:spcPct val="90000"/>
              </a:lnSpc>
              <a:spcBef>
                <a:spcPts val="413"/>
              </a:spcBef>
              <a:spcAft>
                <a:spcPts val="0"/>
              </a:spcAft>
              <a:buClr>
                <a:schemeClr val="dk1"/>
              </a:buClr>
              <a:buSzPts val="825"/>
              <a:buNone/>
              <a:defRPr sz="825"/>
            </a:lvl5pPr>
            <a:lvl6pPr marL="2743200" lvl="5" indent="-228600" algn="l">
              <a:lnSpc>
                <a:spcPct val="90000"/>
              </a:lnSpc>
              <a:spcBef>
                <a:spcPts val="413"/>
              </a:spcBef>
              <a:spcAft>
                <a:spcPts val="0"/>
              </a:spcAft>
              <a:buClr>
                <a:schemeClr val="dk1"/>
              </a:buClr>
              <a:buSzPts val="825"/>
              <a:buNone/>
              <a:defRPr sz="825"/>
            </a:lvl6pPr>
            <a:lvl7pPr marL="3200400" lvl="6" indent="-228600" algn="l">
              <a:lnSpc>
                <a:spcPct val="90000"/>
              </a:lnSpc>
              <a:spcBef>
                <a:spcPts val="413"/>
              </a:spcBef>
              <a:spcAft>
                <a:spcPts val="0"/>
              </a:spcAft>
              <a:buClr>
                <a:schemeClr val="dk1"/>
              </a:buClr>
              <a:buSzPts val="825"/>
              <a:buNone/>
              <a:defRPr sz="825"/>
            </a:lvl7pPr>
            <a:lvl8pPr marL="3657600" lvl="7" indent="-228600" algn="l">
              <a:lnSpc>
                <a:spcPct val="90000"/>
              </a:lnSpc>
              <a:spcBef>
                <a:spcPts val="413"/>
              </a:spcBef>
              <a:spcAft>
                <a:spcPts val="0"/>
              </a:spcAft>
              <a:buClr>
                <a:schemeClr val="dk1"/>
              </a:buClr>
              <a:buSzPts val="825"/>
              <a:buNone/>
              <a:defRPr sz="825"/>
            </a:lvl8pPr>
            <a:lvl9pPr marL="4114800" lvl="8" indent="-228600" algn="l">
              <a:lnSpc>
                <a:spcPct val="90000"/>
              </a:lnSpc>
              <a:spcBef>
                <a:spcPts val="413"/>
              </a:spcBef>
              <a:spcAft>
                <a:spcPts val="0"/>
              </a:spcAft>
              <a:buClr>
                <a:schemeClr val="dk1"/>
              </a:buClr>
              <a:buSzPts val="825"/>
              <a:buNone/>
              <a:defRPr sz="825"/>
            </a:lvl9pPr>
          </a:lstStyle>
          <a:p>
            <a:endParaRPr/>
          </a:p>
        </p:txBody>
      </p:sp>
      <p:sp>
        <p:nvSpPr>
          <p:cNvPr id="69" name="Google Shape;69;p10"/>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630"/>
              <a:buFont typeface="Calibri"/>
              <a:buNone/>
              <a:defRPr sz="363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534356" y="2677584"/>
            <a:ext cx="6703695" cy="6381962"/>
          </a:xfrm>
          <a:prstGeom prst="rect">
            <a:avLst/>
          </a:prstGeom>
          <a:noFill/>
          <a:ln>
            <a:noFill/>
          </a:ln>
        </p:spPr>
        <p:txBody>
          <a:bodyPr spcFirstLastPara="1" wrap="square" lIns="91425" tIns="45700" rIns="91425" bIns="45700" anchor="t" anchorCtr="0">
            <a:normAutofit/>
          </a:bodyPr>
          <a:lstStyle>
            <a:lvl1pPr marL="457200" marR="0" lvl="0" indent="-375285" algn="l" rtl="0">
              <a:lnSpc>
                <a:spcPct val="90000"/>
              </a:lnSpc>
              <a:spcBef>
                <a:spcPts val="825"/>
              </a:spcBef>
              <a:spcAft>
                <a:spcPts val="0"/>
              </a:spcAft>
              <a:buClr>
                <a:schemeClr val="dk1"/>
              </a:buClr>
              <a:buSzPts val="2310"/>
              <a:buFont typeface="Arial"/>
              <a:buChar char="•"/>
              <a:defRPr sz="2310" b="0" i="0" u="none" strike="noStrike" cap="none">
                <a:solidFill>
                  <a:schemeClr val="dk1"/>
                </a:solidFill>
                <a:latin typeface="Calibri"/>
                <a:ea typeface="Calibri"/>
                <a:cs typeface="Calibri"/>
                <a:sym typeface="Calibri"/>
              </a:defRPr>
            </a:lvl1pPr>
            <a:lvl2pPr marL="914400" marR="0" lvl="1" indent="-354330" algn="l" rtl="0">
              <a:lnSpc>
                <a:spcPct val="90000"/>
              </a:lnSpc>
              <a:spcBef>
                <a:spcPts val="413"/>
              </a:spcBef>
              <a:spcAft>
                <a:spcPts val="0"/>
              </a:spcAft>
              <a:buClr>
                <a:schemeClr val="dk1"/>
              </a:buClr>
              <a:buSzPts val="1980"/>
              <a:buFont typeface="Arial"/>
              <a:buChar char="•"/>
              <a:defRPr sz="1979" b="0" i="0" u="none" strike="noStrike" cap="none">
                <a:solidFill>
                  <a:schemeClr val="dk1"/>
                </a:solidFill>
                <a:latin typeface="Calibri"/>
                <a:ea typeface="Calibri"/>
                <a:cs typeface="Calibri"/>
                <a:sym typeface="Calibri"/>
              </a:defRPr>
            </a:lvl2pPr>
            <a:lvl3pPr marL="1371600" marR="0" lvl="2" indent="-333375" algn="l" rtl="0">
              <a:lnSpc>
                <a:spcPct val="90000"/>
              </a:lnSpc>
              <a:spcBef>
                <a:spcPts val="413"/>
              </a:spcBef>
              <a:spcAft>
                <a:spcPts val="0"/>
              </a:spcAft>
              <a:buClr>
                <a:schemeClr val="dk1"/>
              </a:buClr>
              <a:buSzPts val="1650"/>
              <a:buFont typeface="Arial"/>
              <a:buChar char="•"/>
              <a:defRPr sz="1650" b="0" i="0" u="none" strike="noStrike" cap="none">
                <a:solidFill>
                  <a:schemeClr val="dk1"/>
                </a:solidFill>
                <a:latin typeface="Calibri"/>
                <a:ea typeface="Calibri"/>
                <a:cs typeface="Calibri"/>
                <a:sym typeface="Calibri"/>
              </a:defRPr>
            </a:lvl3pPr>
            <a:lvl4pPr marL="1828800" marR="0" lvl="3"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4pPr>
            <a:lvl5pPr marL="2286000" marR="0" lvl="4"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5pPr>
            <a:lvl6pPr marL="2743200" marR="0" lvl="5"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6pPr>
            <a:lvl7pPr marL="3200400" marR="0" lvl="6"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7pPr>
            <a:lvl8pPr marL="3657600" marR="0" lvl="7"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8pPr>
            <a:lvl9pPr marL="4114800" marR="0" lvl="8"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89"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89"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89" b="0" i="0" u="none" strike="noStrike" cap="none">
                <a:solidFill>
                  <a:srgbClr val="888888"/>
                </a:solidFill>
                <a:latin typeface="Calibri"/>
                <a:ea typeface="Calibri"/>
                <a:cs typeface="Calibri"/>
                <a:sym typeface="Calibri"/>
              </a:defRPr>
            </a:lvl1pPr>
            <a:lvl2pPr marL="0" marR="0" lvl="1" indent="0" algn="r" rtl="0">
              <a:spcBef>
                <a:spcPts val="0"/>
              </a:spcBef>
              <a:buNone/>
              <a:defRPr sz="989" b="0" i="0" u="none" strike="noStrike" cap="none">
                <a:solidFill>
                  <a:srgbClr val="888888"/>
                </a:solidFill>
                <a:latin typeface="Calibri"/>
                <a:ea typeface="Calibri"/>
                <a:cs typeface="Calibri"/>
                <a:sym typeface="Calibri"/>
              </a:defRPr>
            </a:lvl2pPr>
            <a:lvl3pPr marL="0" marR="0" lvl="2" indent="0" algn="r" rtl="0">
              <a:spcBef>
                <a:spcPts val="0"/>
              </a:spcBef>
              <a:buNone/>
              <a:defRPr sz="989" b="0" i="0" u="none" strike="noStrike" cap="none">
                <a:solidFill>
                  <a:srgbClr val="888888"/>
                </a:solidFill>
                <a:latin typeface="Calibri"/>
                <a:ea typeface="Calibri"/>
                <a:cs typeface="Calibri"/>
                <a:sym typeface="Calibri"/>
              </a:defRPr>
            </a:lvl3pPr>
            <a:lvl4pPr marL="0" marR="0" lvl="3" indent="0" algn="r" rtl="0">
              <a:spcBef>
                <a:spcPts val="0"/>
              </a:spcBef>
              <a:buNone/>
              <a:defRPr sz="989" b="0" i="0" u="none" strike="noStrike" cap="none">
                <a:solidFill>
                  <a:srgbClr val="888888"/>
                </a:solidFill>
                <a:latin typeface="Calibri"/>
                <a:ea typeface="Calibri"/>
                <a:cs typeface="Calibri"/>
                <a:sym typeface="Calibri"/>
              </a:defRPr>
            </a:lvl4pPr>
            <a:lvl5pPr marL="0" marR="0" lvl="4" indent="0" algn="r" rtl="0">
              <a:spcBef>
                <a:spcPts val="0"/>
              </a:spcBef>
              <a:buNone/>
              <a:defRPr sz="989" b="0" i="0" u="none" strike="noStrike" cap="none">
                <a:solidFill>
                  <a:srgbClr val="888888"/>
                </a:solidFill>
                <a:latin typeface="Calibri"/>
                <a:ea typeface="Calibri"/>
                <a:cs typeface="Calibri"/>
                <a:sym typeface="Calibri"/>
              </a:defRPr>
            </a:lvl5pPr>
            <a:lvl6pPr marL="0" marR="0" lvl="5" indent="0" algn="r" rtl="0">
              <a:spcBef>
                <a:spcPts val="0"/>
              </a:spcBef>
              <a:buNone/>
              <a:defRPr sz="989" b="0" i="0" u="none" strike="noStrike" cap="none">
                <a:solidFill>
                  <a:srgbClr val="888888"/>
                </a:solidFill>
                <a:latin typeface="Calibri"/>
                <a:ea typeface="Calibri"/>
                <a:cs typeface="Calibri"/>
                <a:sym typeface="Calibri"/>
              </a:defRPr>
            </a:lvl6pPr>
            <a:lvl7pPr marL="0" marR="0" lvl="6" indent="0" algn="r" rtl="0">
              <a:spcBef>
                <a:spcPts val="0"/>
              </a:spcBef>
              <a:buNone/>
              <a:defRPr sz="989" b="0" i="0" u="none" strike="noStrike" cap="none">
                <a:solidFill>
                  <a:srgbClr val="888888"/>
                </a:solidFill>
                <a:latin typeface="Calibri"/>
                <a:ea typeface="Calibri"/>
                <a:cs typeface="Calibri"/>
                <a:sym typeface="Calibri"/>
              </a:defRPr>
            </a:lvl7pPr>
            <a:lvl8pPr marL="0" marR="0" lvl="7" indent="0" algn="r" rtl="0">
              <a:spcBef>
                <a:spcPts val="0"/>
              </a:spcBef>
              <a:buNone/>
              <a:defRPr sz="989" b="0" i="0" u="none" strike="noStrike" cap="none">
                <a:solidFill>
                  <a:srgbClr val="888888"/>
                </a:solidFill>
                <a:latin typeface="Calibri"/>
                <a:ea typeface="Calibri"/>
                <a:cs typeface="Calibri"/>
                <a:sym typeface="Calibri"/>
              </a:defRPr>
            </a:lvl8pPr>
            <a:lvl9pPr marL="0" marR="0" lvl="8" indent="0" algn="r" rtl="0">
              <a:spcBef>
                <a:spcPts val="0"/>
              </a:spcBef>
              <a:buNone/>
              <a:defRPr sz="989"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png"/><Relationship Id="rId5" Type="http://schemas.openxmlformats.org/officeDocument/2006/relationships/image" Target="../media/image3.jpeg"/><Relationship Id="rId15" Type="http://schemas.openxmlformats.org/officeDocument/2006/relationships/image" Target="../media/image13.png"/><Relationship Id="rId23" Type="http://schemas.openxmlformats.org/officeDocument/2006/relationships/image" Target="../media/image21.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jpe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E9E3"/>
        </a:solidFill>
        <a:effectLst/>
      </p:bgPr>
    </p:bg>
    <p:spTree>
      <p:nvGrpSpPr>
        <p:cNvPr id="1" name="Shape 88"/>
        <p:cNvGrpSpPr/>
        <p:nvPr/>
      </p:nvGrpSpPr>
      <p:grpSpPr>
        <a:xfrm>
          <a:off x="0" y="0"/>
          <a:ext cx="0" cy="0"/>
          <a:chOff x="0" y="0"/>
          <a:chExt cx="0" cy="0"/>
        </a:xfrm>
      </p:grpSpPr>
      <p:pic>
        <p:nvPicPr>
          <p:cNvPr id="90" name="Google Shape;90;p13" title="{houseHighImage}"/>
          <p:cNvPicPr preferRelativeResize="0"/>
          <p:nvPr/>
        </p:nvPicPr>
        <p:blipFill rotWithShape="1">
          <a:blip r:embed="rId3">
            <a:alphaModFix/>
          </a:blip>
          <a:srcRect t="2399" b="2399"/>
          <a:stretch/>
        </p:blipFill>
        <p:spPr>
          <a:xfrm>
            <a:off x="4788651" y="5489820"/>
            <a:ext cx="2569800" cy="1834800"/>
          </a:xfrm>
          <a:prstGeom prst="roundRect">
            <a:avLst>
              <a:gd name="adj" fmla="val 16667"/>
            </a:avLst>
          </a:prstGeom>
          <a:noFill/>
          <a:ln>
            <a:noFill/>
          </a:ln>
          <a:effectLst>
            <a:outerShdw blurRad="76200" dist="38100" dir="7800000" algn="tl" rotWithShape="0">
              <a:srgbClr val="000000">
                <a:alpha val="40000"/>
              </a:srgbClr>
            </a:outerShdw>
          </a:effectLst>
        </p:spPr>
      </p:pic>
      <p:pic>
        <p:nvPicPr>
          <p:cNvPr id="91" name="Google Shape;91;p13" title="{houseLowImage}"/>
          <p:cNvPicPr preferRelativeResize="0"/>
          <p:nvPr/>
        </p:nvPicPr>
        <p:blipFill rotWithShape="1">
          <a:blip r:embed="rId3">
            <a:alphaModFix/>
          </a:blip>
          <a:srcRect t="884" b="874"/>
          <a:stretch/>
        </p:blipFill>
        <p:spPr>
          <a:xfrm>
            <a:off x="2052949" y="5506359"/>
            <a:ext cx="2516700" cy="1854300"/>
          </a:xfrm>
          <a:prstGeom prst="roundRect">
            <a:avLst>
              <a:gd name="adj" fmla="val 16667"/>
            </a:avLst>
          </a:prstGeom>
          <a:noFill/>
          <a:ln>
            <a:noFill/>
          </a:ln>
          <a:effectLst>
            <a:outerShdw blurRad="76200" dist="38100" dir="7800000" algn="tl" rotWithShape="0">
              <a:srgbClr val="000000">
                <a:alpha val="40000"/>
              </a:srgbClr>
            </a:outerShdw>
          </a:effectLst>
        </p:spPr>
      </p:pic>
      <p:pic>
        <p:nvPicPr>
          <p:cNvPr id="4" name="Picture 4">
            <a:extLst>
              <a:ext uri="{FF2B5EF4-FFF2-40B4-BE49-F238E27FC236}">
                <a16:creationId xmlns:a16="http://schemas.microsoft.com/office/drawing/2014/main" id="{9BDF72C1-20C9-EE98-D006-A763219507B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5589" b="31497"/>
          <a:stretch/>
        </p:blipFill>
        <p:spPr bwMode="auto">
          <a:xfrm>
            <a:off x="4781427" y="5483587"/>
            <a:ext cx="2569801" cy="182049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17B4F810-B8BE-3C7F-5789-474B5F9EDC3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4078" t="4125" r="8060" b="30338"/>
          <a:stretch/>
        </p:blipFill>
        <p:spPr bwMode="auto">
          <a:xfrm>
            <a:off x="2055136" y="5514193"/>
            <a:ext cx="2514513" cy="18456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92" name="Google Shape;92;p13"/>
          <p:cNvSpPr/>
          <p:nvPr/>
        </p:nvSpPr>
        <p:spPr>
          <a:xfrm>
            <a:off x="2323675" y="8279200"/>
            <a:ext cx="1568100" cy="1146300"/>
          </a:xfrm>
          <a:prstGeom prst="rect">
            <a:avLst/>
          </a:prstGeom>
          <a:solidFill>
            <a:schemeClr val="lt1">
              <a:alpha val="67450"/>
            </a:schemeClr>
          </a:solidFill>
          <a:ln w="22225" cap="flat" cmpd="sng">
            <a:solidFill>
              <a:srgbClr val="B6438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0" b="0" i="0" u="none" strike="noStrike" cap="none">
              <a:solidFill>
                <a:srgbClr val="814892"/>
              </a:solidFill>
              <a:latin typeface="Calibri"/>
              <a:ea typeface="Calibri"/>
              <a:cs typeface="Calibri"/>
              <a:sym typeface="Calibri"/>
            </a:endParaRPr>
          </a:p>
        </p:txBody>
      </p:sp>
      <p:sp>
        <p:nvSpPr>
          <p:cNvPr id="93" name="Google Shape;93;p13"/>
          <p:cNvSpPr/>
          <p:nvPr/>
        </p:nvSpPr>
        <p:spPr>
          <a:xfrm>
            <a:off x="5552099" y="2775284"/>
            <a:ext cx="1861871" cy="2176139"/>
          </a:xfrm>
          <a:prstGeom prst="rect">
            <a:avLst/>
          </a:prstGeom>
          <a:solidFill>
            <a:schemeClr val="lt1"/>
          </a:solidFill>
          <a:ln w="22225" cap="flat" cmpd="sng">
            <a:solidFill>
              <a:srgbClr val="81489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6" b="0" i="0" u="none" strike="noStrike" cap="none">
              <a:solidFill>
                <a:srgbClr val="814892"/>
              </a:solidFill>
              <a:latin typeface="Calibri"/>
              <a:ea typeface="Calibri"/>
              <a:cs typeface="Calibri"/>
              <a:sym typeface="Calibri"/>
            </a:endParaRPr>
          </a:p>
        </p:txBody>
      </p:sp>
      <p:sp>
        <p:nvSpPr>
          <p:cNvPr id="94" name="Google Shape;94;p13"/>
          <p:cNvSpPr/>
          <p:nvPr/>
        </p:nvSpPr>
        <p:spPr>
          <a:xfrm>
            <a:off x="5943802" y="288403"/>
            <a:ext cx="1328451" cy="1261797"/>
          </a:xfrm>
          <a:prstGeom prst="ellipse">
            <a:avLst/>
          </a:prstGeom>
          <a:solidFill>
            <a:srgbClr val="EF643E">
              <a:alpha val="32941"/>
            </a:srgbClr>
          </a:solidFill>
          <a:ln w="76200" cap="flat" cmpd="sng">
            <a:solidFill>
              <a:srgbClr val="EF643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207" b="0" i="0" u="none" strike="noStrike" cap="none">
              <a:solidFill>
                <a:schemeClr val="lt1"/>
              </a:solidFill>
              <a:latin typeface="Calibri"/>
              <a:ea typeface="Calibri"/>
              <a:cs typeface="Calibri"/>
              <a:sym typeface="Calibri"/>
            </a:endParaRPr>
          </a:p>
        </p:txBody>
      </p:sp>
      <p:pic>
        <p:nvPicPr>
          <p:cNvPr id="95" name="Google Shape;95;p13"/>
          <p:cNvPicPr preferRelativeResize="0"/>
          <p:nvPr/>
        </p:nvPicPr>
        <p:blipFill rotWithShape="1">
          <a:blip r:embed="rId6">
            <a:alphaModFix/>
          </a:blip>
          <a:srcRect/>
          <a:stretch/>
        </p:blipFill>
        <p:spPr>
          <a:xfrm>
            <a:off x="323564" y="188032"/>
            <a:ext cx="5016379" cy="1838302"/>
          </a:xfrm>
          <a:prstGeom prst="rect">
            <a:avLst/>
          </a:prstGeom>
          <a:noFill/>
          <a:ln>
            <a:noFill/>
          </a:ln>
        </p:spPr>
      </p:pic>
      <p:sp>
        <p:nvSpPr>
          <p:cNvPr id="96" name="Google Shape;96;p13"/>
          <p:cNvSpPr/>
          <p:nvPr/>
        </p:nvSpPr>
        <p:spPr>
          <a:xfrm>
            <a:off x="2047949" y="2935061"/>
            <a:ext cx="1435045" cy="591007"/>
          </a:xfrm>
          <a:prstGeom prst="roundRect">
            <a:avLst>
              <a:gd name="adj" fmla="val 16667"/>
            </a:avLst>
          </a:prstGeom>
          <a:solidFill>
            <a:srgbClr val="259B7C">
              <a:alpha val="45882"/>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1</a:t>
            </a:r>
            <a:r>
              <a:rPr lang="en-US" sz="1400" b="0" i="0" u="none" strike="noStrike" cap="none" baseline="30000">
                <a:solidFill>
                  <a:schemeClr val="dk1"/>
                </a:solidFill>
                <a:latin typeface="Calibri"/>
                <a:ea typeface="Calibri"/>
                <a:cs typeface="Calibri"/>
                <a:sym typeface="Calibri"/>
              </a:rPr>
              <a:t>st</a:t>
            </a:r>
            <a:r>
              <a:rPr lang="en-US" sz="1400" b="0" i="0" u="none" strike="noStrike" cap="none">
                <a:solidFill>
                  <a:schemeClr val="dk1"/>
                </a:solidFill>
                <a:latin typeface="Calibri"/>
                <a:ea typeface="Calibri"/>
                <a:cs typeface="Calibri"/>
                <a:sym typeface="Calibri"/>
              </a:rPr>
              <a:t> Year Teacher with a B.A</a:t>
            </a:r>
            <a:r>
              <a:rPr lang="en-US" sz="1540" b="0" i="0" u="none" strike="noStrike" cap="none">
                <a:solidFill>
                  <a:schemeClr val="dk1"/>
                </a:solidFill>
                <a:latin typeface="Calibri"/>
                <a:ea typeface="Calibri"/>
                <a:cs typeface="Calibri"/>
                <a:sym typeface="Calibri"/>
              </a:rPr>
              <a:t>.</a:t>
            </a:r>
            <a:endParaRPr/>
          </a:p>
        </p:txBody>
      </p:sp>
      <p:sp>
        <p:nvSpPr>
          <p:cNvPr id="97" name="Google Shape;97;p13"/>
          <p:cNvSpPr/>
          <p:nvPr/>
        </p:nvSpPr>
        <p:spPr>
          <a:xfrm>
            <a:off x="3677550" y="2935050"/>
            <a:ext cx="1644300" cy="600900"/>
          </a:xfrm>
          <a:prstGeom prst="roundRect">
            <a:avLst>
              <a:gd name="adj" fmla="val 16667"/>
            </a:avLst>
          </a:prstGeom>
          <a:solidFill>
            <a:srgbClr val="259B7C">
              <a:alpha val="44705"/>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15</a:t>
            </a:r>
            <a:r>
              <a:rPr lang="en-US" sz="1400" b="0" i="0" u="none" strike="noStrike" cap="none" baseline="30000">
                <a:solidFill>
                  <a:schemeClr val="dk1"/>
                </a:solidFill>
                <a:latin typeface="Calibri"/>
                <a:ea typeface="Calibri"/>
                <a:cs typeface="Calibri"/>
                <a:sym typeface="Calibri"/>
              </a:rPr>
              <a:t>th</a:t>
            </a:r>
            <a:r>
              <a:rPr lang="en-US" sz="1400" b="0" i="0" u="none" strike="noStrike" cap="none">
                <a:solidFill>
                  <a:schemeClr val="dk1"/>
                </a:solidFill>
                <a:latin typeface="Calibri"/>
                <a:ea typeface="Calibri"/>
                <a:cs typeface="Calibri"/>
                <a:sym typeface="Calibri"/>
              </a:rPr>
              <a:t> Year Teacher with a M.A.+ </a:t>
            </a:r>
            <a:endParaRPr/>
          </a:p>
        </p:txBody>
      </p:sp>
      <p:sp>
        <p:nvSpPr>
          <p:cNvPr id="98" name="Google Shape;98;p13"/>
          <p:cNvSpPr/>
          <p:nvPr/>
        </p:nvSpPr>
        <p:spPr>
          <a:xfrm>
            <a:off x="2378941" y="3462088"/>
            <a:ext cx="1296403" cy="667277"/>
          </a:xfrm>
          <a:prstGeom prst="ellipse">
            <a:avLst/>
          </a:prstGeom>
          <a:solidFill>
            <a:srgbClr val="1B6F59"/>
          </a:solidFill>
          <a:ln w="12700" cap="flat" cmpd="sng">
            <a:solidFill>
              <a:srgbClr val="1B6F59">
                <a:alpha val="52941"/>
              </a:srgbClr>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b="1" dirty="0">
                <a:solidFill>
                  <a:schemeClr val="lt1"/>
                </a:solidFill>
                <a:latin typeface="Calibri"/>
                <a:ea typeface="Calibri"/>
                <a:cs typeface="Calibri"/>
                <a:sym typeface="Calibri"/>
              </a:rPr>
              <a:t>$61,500-$85,000</a:t>
            </a:r>
            <a:endParaRPr sz="1400" b="0" i="0" u="none" strike="noStrike" cap="none" dirty="0">
              <a:solidFill>
                <a:schemeClr val="lt1"/>
              </a:solidFill>
              <a:latin typeface="Calibri"/>
              <a:ea typeface="Calibri"/>
              <a:cs typeface="Calibri"/>
              <a:sym typeface="Calibri"/>
            </a:endParaRPr>
          </a:p>
        </p:txBody>
      </p:sp>
      <p:sp>
        <p:nvSpPr>
          <p:cNvPr id="99" name="Google Shape;99;p13"/>
          <p:cNvSpPr/>
          <p:nvPr/>
        </p:nvSpPr>
        <p:spPr>
          <a:xfrm>
            <a:off x="4138495" y="3483033"/>
            <a:ext cx="1246273" cy="638486"/>
          </a:xfrm>
          <a:prstGeom prst="ellipse">
            <a:avLst/>
          </a:prstGeom>
          <a:solidFill>
            <a:srgbClr val="1B6F59"/>
          </a:solidFill>
          <a:ln w="12700" cap="flat" cmpd="sng">
            <a:solidFill>
              <a:srgbClr val="1B6F59">
                <a:alpha val="54901"/>
              </a:srgbClr>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b="1" dirty="0">
                <a:solidFill>
                  <a:schemeClr val="lt1"/>
                </a:solidFill>
                <a:latin typeface="Calibri"/>
                <a:ea typeface="Calibri"/>
                <a:cs typeface="Calibri"/>
                <a:sym typeface="Calibri"/>
              </a:rPr>
              <a:t>$70,000-$110,000</a:t>
            </a:r>
            <a:endParaRPr sz="1400" b="0" i="0" u="none" strike="noStrike" cap="none" dirty="0">
              <a:solidFill>
                <a:schemeClr val="lt1"/>
              </a:solidFill>
              <a:latin typeface="Calibri"/>
              <a:ea typeface="Calibri"/>
              <a:cs typeface="Calibri"/>
              <a:sym typeface="Calibri"/>
            </a:endParaRPr>
          </a:p>
        </p:txBody>
      </p:sp>
      <p:pic>
        <p:nvPicPr>
          <p:cNvPr id="100" name="Google Shape;100;p13" descr="Female Profile"/>
          <p:cNvPicPr preferRelativeResize="0"/>
          <p:nvPr/>
        </p:nvPicPr>
        <p:blipFill rotWithShape="1">
          <a:blip r:embed="rId7">
            <a:alphaModFix/>
          </a:blip>
          <a:srcRect/>
          <a:stretch/>
        </p:blipFill>
        <p:spPr>
          <a:xfrm>
            <a:off x="4947105" y="3679748"/>
            <a:ext cx="668201" cy="692447"/>
          </a:xfrm>
          <a:prstGeom prst="rect">
            <a:avLst/>
          </a:prstGeom>
          <a:noFill/>
          <a:ln>
            <a:noFill/>
          </a:ln>
        </p:spPr>
      </p:pic>
      <p:pic>
        <p:nvPicPr>
          <p:cNvPr id="101" name="Google Shape;101;p13" descr="Male profile"/>
          <p:cNvPicPr preferRelativeResize="0"/>
          <p:nvPr/>
        </p:nvPicPr>
        <p:blipFill rotWithShape="1">
          <a:blip r:embed="rId8">
            <a:alphaModFix/>
          </a:blip>
          <a:srcRect/>
          <a:stretch/>
        </p:blipFill>
        <p:spPr>
          <a:xfrm>
            <a:off x="3232575" y="3651997"/>
            <a:ext cx="715449" cy="741409"/>
          </a:xfrm>
          <a:prstGeom prst="rect">
            <a:avLst/>
          </a:prstGeom>
          <a:noFill/>
          <a:ln>
            <a:noFill/>
          </a:ln>
        </p:spPr>
      </p:pic>
      <p:sp>
        <p:nvSpPr>
          <p:cNvPr id="102" name="Google Shape;102;p13"/>
          <p:cNvSpPr txBox="1"/>
          <p:nvPr/>
        </p:nvSpPr>
        <p:spPr>
          <a:xfrm>
            <a:off x="478740" y="2944640"/>
            <a:ext cx="1206938" cy="1456705"/>
          </a:xfrm>
          <a:prstGeom prst="rect">
            <a:avLst/>
          </a:prstGeom>
          <a:solidFill>
            <a:srgbClr val="259B7C">
              <a:alpha val="44705"/>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The </a:t>
            </a:r>
            <a:r>
              <a:rPr lang="en-US" sz="1400" b="1" i="0" u="none" strike="noStrike" cap="none">
                <a:solidFill>
                  <a:schemeClr val="dk1"/>
                </a:solidFill>
                <a:latin typeface="Calibri"/>
                <a:ea typeface="Calibri"/>
                <a:cs typeface="Calibri"/>
                <a:sym typeface="Calibri"/>
              </a:rPr>
              <a:t>average</a:t>
            </a:r>
            <a:r>
              <a:rPr lang="en-US" sz="1400" b="0" i="0" u="none" strike="noStrike" cap="none">
                <a:solidFill>
                  <a:schemeClr val="dk1"/>
                </a:solidFill>
                <a:latin typeface="Calibri"/>
                <a:ea typeface="Calibri"/>
                <a:cs typeface="Calibri"/>
                <a:sym typeface="Calibri"/>
              </a:rPr>
              <a:t> wage of all </a:t>
            </a:r>
            <a:r>
              <a:rPr lang="en-US" sz="1400" b="1" i="0" u="none" strike="noStrike" cap="none">
                <a:solidFill>
                  <a:schemeClr val="dk1"/>
                </a:solidFill>
                <a:latin typeface="Calibri"/>
                <a:ea typeface="Calibri"/>
                <a:cs typeface="Calibri"/>
                <a:sym typeface="Calibri"/>
              </a:rPr>
              <a:t>full-time workers </a:t>
            </a:r>
            <a:r>
              <a:rPr lang="en-US" sz="1400" b="0" i="0" u="none" strike="noStrike" cap="none">
                <a:solidFill>
                  <a:schemeClr val="dk1"/>
                </a:solidFill>
                <a:latin typeface="Calibri"/>
                <a:ea typeface="Calibri"/>
                <a:cs typeface="Calibri"/>
                <a:sym typeface="Calibri"/>
              </a:rPr>
              <a:t>in the county: </a:t>
            </a:r>
            <a:r>
              <a:rPr lang="en-US" b="1">
                <a:solidFill>
                  <a:schemeClr val="dk1"/>
                </a:solidFill>
                <a:latin typeface="Calibri"/>
                <a:ea typeface="Calibri"/>
                <a:cs typeface="Calibri"/>
                <a:sym typeface="Calibri"/>
              </a:rPr>
              <a:t>$78,936</a:t>
            </a:r>
            <a:r>
              <a:rPr lang="en-US" sz="1400" b="0" i="0" u="none" strike="noStrike" cap="none">
                <a:solidFill>
                  <a:srgbClr val="272D41"/>
                </a:solidFill>
                <a:latin typeface="Calibri"/>
                <a:ea typeface="Calibri"/>
                <a:cs typeface="Calibri"/>
                <a:sym typeface="Calibri"/>
              </a:rPr>
              <a:t>*</a:t>
            </a:r>
            <a:endParaRPr sz="1400" b="0" i="0" u="none" strike="noStrike" cap="none" baseline="30000">
              <a:solidFill>
                <a:srgbClr val="272D41"/>
              </a:solidFill>
              <a:latin typeface="Calibri"/>
              <a:ea typeface="Calibri"/>
              <a:cs typeface="Calibri"/>
              <a:sym typeface="Calibri"/>
            </a:endParaRPr>
          </a:p>
        </p:txBody>
      </p:sp>
      <p:pic>
        <p:nvPicPr>
          <p:cNvPr id="103" name="Google Shape;103;p13" descr="Money"/>
          <p:cNvPicPr preferRelativeResize="0"/>
          <p:nvPr/>
        </p:nvPicPr>
        <p:blipFill rotWithShape="1">
          <a:blip r:embed="rId9">
            <a:alphaModFix/>
          </a:blip>
          <a:srcRect/>
          <a:stretch/>
        </p:blipFill>
        <p:spPr>
          <a:xfrm>
            <a:off x="1419400" y="3506622"/>
            <a:ext cx="838299" cy="728473"/>
          </a:xfrm>
          <a:prstGeom prst="rect">
            <a:avLst/>
          </a:prstGeom>
          <a:noFill/>
          <a:ln>
            <a:noFill/>
          </a:ln>
        </p:spPr>
      </p:pic>
      <p:sp>
        <p:nvSpPr>
          <p:cNvPr id="104" name="Google Shape;104;p13"/>
          <p:cNvSpPr txBox="1"/>
          <p:nvPr/>
        </p:nvSpPr>
        <p:spPr>
          <a:xfrm>
            <a:off x="471943" y="5430450"/>
            <a:ext cx="1213734" cy="836282"/>
          </a:xfrm>
          <a:prstGeom prst="rect">
            <a:avLst/>
          </a:prstGeom>
          <a:solidFill>
            <a:srgbClr val="2C9CC1">
              <a:alpha val="60000"/>
            </a:srgbClr>
          </a:solidFill>
          <a:ln w="15875" cap="flat" cmpd="sng">
            <a:solidFill>
              <a:srgbClr val="2B4FC5"/>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l" rtl="0">
              <a:lnSpc>
                <a:spcPct val="107000"/>
              </a:lnSpc>
              <a:spcBef>
                <a:spcPts val="0"/>
              </a:spcBef>
              <a:spcAft>
                <a:spcPts val="0"/>
              </a:spcAft>
              <a:buNone/>
            </a:pPr>
            <a:r>
              <a:rPr lang="en-US" sz="1400" b="0" i="0" u="none" strike="noStrike" cap="none" dirty="0">
                <a:solidFill>
                  <a:schemeClr val="dk1"/>
                </a:solidFill>
                <a:latin typeface="Calibri"/>
                <a:ea typeface="Calibri"/>
                <a:cs typeface="Calibri"/>
                <a:sym typeface="Calibri"/>
              </a:rPr>
              <a:t>Median  </a:t>
            </a:r>
            <a:r>
              <a:rPr lang="en-US" sz="1400" b="1" i="0" u="none" strike="noStrike" cap="none" dirty="0">
                <a:solidFill>
                  <a:schemeClr val="dk1"/>
                </a:solidFill>
                <a:latin typeface="Calibri"/>
                <a:ea typeface="Calibri"/>
                <a:cs typeface="Calibri"/>
                <a:sym typeface="Calibri"/>
              </a:rPr>
              <a:t>home </a:t>
            </a:r>
            <a:r>
              <a:rPr lang="en-US" sz="1400" b="0" i="0" u="none" strike="noStrike" cap="none" dirty="0">
                <a:solidFill>
                  <a:schemeClr val="dk1"/>
                </a:solidFill>
                <a:latin typeface="Calibri"/>
                <a:ea typeface="Calibri"/>
                <a:cs typeface="Calibri"/>
                <a:sym typeface="Calibri"/>
              </a:rPr>
              <a:t>value: </a:t>
            </a:r>
            <a:r>
              <a:rPr lang="en-US" b="1" dirty="0">
                <a:solidFill>
                  <a:schemeClr val="dk1"/>
                </a:solidFill>
                <a:latin typeface="Calibri"/>
                <a:ea typeface="Calibri"/>
                <a:cs typeface="Calibri"/>
                <a:sym typeface="Calibri"/>
              </a:rPr>
              <a:t>$281,670</a:t>
            </a:r>
            <a:r>
              <a:rPr lang="en-US" sz="1400" b="1" i="0" u="none" strike="noStrike" cap="none" dirty="0">
                <a:solidFill>
                  <a:schemeClr val="dk1"/>
                </a:solidFill>
                <a:latin typeface="Calibri"/>
                <a:ea typeface="Calibri"/>
                <a:cs typeface="Calibri"/>
                <a:sym typeface="Calibri"/>
              </a:rPr>
              <a:t>*</a:t>
            </a:r>
            <a:endParaRPr sz="1400" b="0" i="0" u="none" strike="noStrike" cap="none" dirty="0">
              <a:solidFill>
                <a:schemeClr val="dk1"/>
              </a:solidFill>
              <a:latin typeface="Calibri"/>
              <a:ea typeface="Calibri"/>
              <a:cs typeface="Calibri"/>
              <a:sym typeface="Calibri"/>
            </a:endParaRPr>
          </a:p>
        </p:txBody>
      </p:sp>
      <p:sp>
        <p:nvSpPr>
          <p:cNvPr id="105" name="Google Shape;105;p13"/>
          <p:cNvSpPr txBox="1"/>
          <p:nvPr/>
        </p:nvSpPr>
        <p:spPr>
          <a:xfrm>
            <a:off x="478739" y="6415305"/>
            <a:ext cx="1199531" cy="1204601"/>
          </a:xfrm>
          <a:prstGeom prst="rect">
            <a:avLst/>
          </a:prstGeom>
          <a:solidFill>
            <a:srgbClr val="2C9CC1">
              <a:alpha val="60000"/>
            </a:srgbClr>
          </a:solidFill>
          <a:ln w="15875" cap="flat" cmpd="sng">
            <a:solidFill>
              <a:srgbClr val="2B4FC5"/>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Fair Market rent for a     </a:t>
            </a:r>
            <a:r>
              <a:rPr lang="en-US" sz="1400" b="1" i="0" u="none" strike="noStrike" cap="none">
                <a:solidFill>
                  <a:schemeClr val="dk1"/>
                </a:solidFill>
                <a:latin typeface="Calibri"/>
                <a:ea typeface="Calibri"/>
                <a:cs typeface="Calibri"/>
                <a:sym typeface="Calibri"/>
              </a:rPr>
              <a:t>2-bedroom apartment:</a:t>
            </a:r>
            <a:r>
              <a:rPr lang="en-US" sz="1400" b="0" i="0" u="none" strike="noStrike" cap="none">
                <a:solidFill>
                  <a:schemeClr val="dk1"/>
                </a:solidFill>
                <a:latin typeface="Calibri"/>
                <a:ea typeface="Calibri"/>
                <a:cs typeface="Calibri"/>
                <a:sym typeface="Calibri"/>
              </a:rPr>
              <a:t> </a:t>
            </a:r>
            <a:r>
              <a:rPr lang="en-US" b="1">
                <a:solidFill>
                  <a:schemeClr val="dk1"/>
                </a:solidFill>
                <a:latin typeface="Calibri"/>
                <a:ea typeface="Calibri"/>
                <a:cs typeface="Calibri"/>
                <a:sym typeface="Calibri"/>
              </a:rPr>
              <a:t>$1,176</a:t>
            </a:r>
            <a:r>
              <a:rPr lang="en-US" sz="1400" b="0" i="0" u="none" strike="noStrike" cap="none">
                <a:solidFill>
                  <a:srgbClr val="272D41"/>
                </a:solidFill>
                <a:latin typeface="Calibri"/>
                <a:ea typeface="Calibri"/>
                <a:cs typeface="Calibri"/>
                <a:sym typeface="Calibri"/>
              </a:rPr>
              <a:t>*</a:t>
            </a:r>
            <a:endParaRPr sz="1400" b="1" i="0" u="none" strike="noStrike" cap="none">
              <a:solidFill>
                <a:schemeClr val="dk1"/>
              </a:solidFill>
              <a:latin typeface="Calibri"/>
              <a:ea typeface="Calibri"/>
              <a:cs typeface="Calibri"/>
              <a:sym typeface="Calibri"/>
            </a:endParaRPr>
          </a:p>
        </p:txBody>
      </p:sp>
      <p:pic>
        <p:nvPicPr>
          <p:cNvPr id="106" name="Google Shape;106;p13" descr="City"/>
          <p:cNvPicPr preferRelativeResize="0"/>
          <p:nvPr/>
        </p:nvPicPr>
        <p:blipFill rotWithShape="1">
          <a:blip r:embed="rId10">
            <a:alphaModFix/>
          </a:blip>
          <a:srcRect/>
          <a:stretch/>
        </p:blipFill>
        <p:spPr>
          <a:xfrm>
            <a:off x="233395" y="7240464"/>
            <a:ext cx="581528" cy="660393"/>
          </a:xfrm>
          <a:prstGeom prst="rect">
            <a:avLst/>
          </a:prstGeom>
          <a:noFill/>
          <a:ln>
            <a:noFill/>
          </a:ln>
        </p:spPr>
      </p:pic>
      <p:sp>
        <p:nvSpPr>
          <p:cNvPr id="107" name="Google Shape;107;p13"/>
          <p:cNvSpPr txBox="1"/>
          <p:nvPr/>
        </p:nvSpPr>
        <p:spPr>
          <a:xfrm>
            <a:off x="5985329" y="8372459"/>
            <a:ext cx="1701838" cy="279090"/>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400" b="1" i="0" u="none" strike="noStrike" cap="none">
                <a:solidFill>
                  <a:srgbClr val="EF643E"/>
                </a:solidFill>
                <a:latin typeface="Calibri"/>
                <a:ea typeface="Calibri"/>
                <a:cs typeface="Calibri"/>
                <a:sym typeface="Calibri"/>
              </a:rPr>
              <a:t>GettheFactsOut.org</a:t>
            </a:r>
            <a:endParaRPr/>
          </a:p>
        </p:txBody>
      </p:sp>
      <p:sp>
        <p:nvSpPr>
          <p:cNvPr id="108" name="Google Shape;108;p13"/>
          <p:cNvSpPr txBox="1"/>
          <p:nvPr/>
        </p:nvSpPr>
        <p:spPr>
          <a:xfrm>
            <a:off x="4313713" y="9577947"/>
            <a:ext cx="3062999" cy="454926"/>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700" b="0" i="0" u="none" strike="noStrike" cap="none">
                <a:solidFill>
                  <a:schemeClr val="dk1"/>
                </a:solidFill>
                <a:latin typeface="Calibri"/>
                <a:ea typeface="Calibri"/>
                <a:cs typeface="Calibri"/>
                <a:sym typeface="Calibri"/>
              </a:rPr>
              <a:t>Any opinions, findings, and conclusions or recommendations expressed in this material are those of the author(s) and do not necessarily reflect the views of the National Science Foundation. NSF DUE 1821710 &amp; 1821462. </a:t>
            </a:r>
            <a:endParaRPr/>
          </a:p>
        </p:txBody>
      </p:sp>
      <p:pic>
        <p:nvPicPr>
          <p:cNvPr id="109" name="Google Shape;109;p13"/>
          <p:cNvPicPr preferRelativeResize="0"/>
          <p:nvPr/>
        </p:nvPicPr>
        <p:blipFill rotWithShape="1">
          <a:blip r:embed="rId11">
            <a:alphaModFix/>
          </a:blip>
          <a:srcRect/>
          <a:stretch/>
        </p:blipFill>
        <p:spPr>
          <a:xfrm>
            <a:off x="7235144" y="9597337"/>
            <a:ext cx="357653" cy="369977"/>
          </a:xfrm>
          <a:prstGeom prst="rect">
            <a:avLst/>
          </a:prstGeom>
          <a:noFill/>
          <a:ln>
            <a:noFill/>
          </a:ln>
        </p:spPr>
      </p:pic>
      <p:sp>
        <p:nvSpPr>
          <p:cNvPr id="110" name="Google Shape;110;p13"/>
          <p:cNvSpPr txBox="1"/>
          <p:nvPr/>
        </p:nvSpPr>
        <p:spPr>
          <a:xfrm>
            <a:off x="2047949" y="7467644"/>
            <a:ext cx="2482202" cy="353558"/>
          </a:xfrm>
          <a:prstGeom prst="rect">
            <a:avLst/>
          </a:prstGeom>
          <a:noFill/>
          <a:ln>
            <a:noFill/>
          </a:ln>
        </p:spPr>
        <p:txBody>
          <a:bodyPr spcFirstLastPara="1" wrap="square" lIns="100575" tIns="50275" rIns="100575" bIns="50275" anchor="t" anchorCtr="0">
            <a:noAutofit/>
          </a:bodyPr>
          <a:lstStyle/>
          <a:p>
            <a:pPr marL="0" marR="0" lvl="0" indent="0" algn="ctr" rtl="0">
              <a:spcBef>
                <a:spcPts val="0"/>
              </a:spcBef>
              <a:spcAft>
                <a:spcPts val="0"/>
              </a:spcAft>
              <a:buNone/>
            </a:pPr>
            <a:r>
              <a:rPr lang="en-US" sz="800" b="0" i="0" u="none" strike="noStrike" cap="none" baseline="30000">
                <a:solidFill>
                  <a:srgbClr val="272D41"/>
                </a:solidFill>
                <a:latin typeface="Calibri"/>
                <a:ea typeface="Calibri"/>
                <a:cs typeface="Calibri"/>
                <a:sym typeface="Calibri"/>
              </a:rPr>
              <a:t>★</a:t>
            </a:r>
            <a:r>
              <a:rPr lang="en-US" sz="800" b="0" i="0" u="none" strike="noStrike" cap="none">
                <a:solidFill>
                  <a:schemeClr val="dk1"/>
                </a:solidFill>
                <a:latin typeface="Calibri"/>
                <a:ea typeface="Calibri"/>
                <a:cs typeface="Calibri"/>
                <a:sym typeface="Calibri"/>
              </a:rPr>
              <a:t>With a 5% down payment, spending 36% of their income on housing</a:t>
            </a:r>
            <a:endParaRPr/>
          </a:p>
        </p:txBody>
      </p:sp>
      <p:pic>
        <p:nvPicPr>
          <p:cNvPr id="111" name="Google Shape;111;p13" descr="House"/>
          <p:cNvPicPr preferRelativeResize="0"/>
          <p:nvPr/>
        </p:nvPicPr>
        <p:blipFill rotWithShape="1">
          <a:blip r:embed="rId12">
            <a:alphaModFix/>
          </a:blip>
          <a:srcRect/>
          <a:stretch/>
        </p:blipFill>
        <p:spPr>
          <a:xfrm>
            <a:off x="1255592" y="5149044"/>
            <a:ext cx="743318" cy="662104"/>
          </a:xfrm>
          <a:prstGeom prst="rect">
            <a:avLst/>
          </a:prstGeom>
          <a:noFill/>
          <a:ln>
            <a:noFill/>
          </a:ln>
        </p:spPr>
      </p:pic>
      <p:sp>
        <p:nvSpPr>
          <p:cNvPr id="112" name="Google Shape;112;p13"/>
          <p:cNvSpPr txBox="1"/>
          <p:nvPr/>
        </p:nvSpPr>
        <p:spPr>
          <a:xfrm>
            <a:off x="5802802" y="9145702"/>
            <a:ext cx="1035861" cy="200977"/>
          </a:xfrm>
          <a:prstGeom prst="rect">
            <a:avLst/>
          </a:prstGeom>
          <a:noFill/>
          <a:ln>
            <a:noFill/>
          </a:ln>
        </p:spPr>
        <p:txBody>
          <a:bodyPr spcFirstLastPara="1" wrap="square" lIns="91425" tIns="45700" rIns="91425" bIns="45700" anchor="t" anchorCtr="0">
            <a:spAutoFit/>
          </a:bodyPr>
          <a:lstStyle/>
          <a:p>
            <a:pPr marL="0" marR="0" lvl="0" indent="0" algn="r" rtl="0">
              <a:lnSpc>
                <a:spcPct val="107000"/>
              </a:lnSpc>
              <a:spcBef>
                <a:spcPts val="0"/>
              </a:spcBef>
              <a:spcAft>
                <a:spcPts val="0"/>
              </a:spcAft>
              <a:buNone/>
            </a:pPr>
            <a:r>
              <a:rPr lang="en-US" sz="660" b="0" i="0" u="none" strike="noStrike" cap="none" dirty="0">
                <a:solidFill>
                  <a:schemeClr val="dk1"/>
                </a:solidFill>
                <a:latin typeface="Calibri"/>
                <a:ea typeface="Calibri"/>
                <a:cs typeface="Calibri"/>
                <a:sym typeface="Calibri"/>
              </a:rPr>
              <a:t>Created by </a:t>
            </a:r>
            <a:r>
              <a:rPr lang="en-US" sz="660" dirty="0">
                <a:solidFill>
                  <a:schemeClr val="dk1"/>
                </a:solidFill>
                <a:latin typeface="Calibri"/>
                <a:ea typeface="Calibri"/>
                <a:cs typeface="Calibri"/>
                <a:sym typeface="Calibri"/>
              </a:rPr>
              <a:t>AA 7.25.23</a:t>
            </a:r>
            <a:endParaRPr dirty="0"/>
          </a:p>
        </p:txBody>
      </p:sp>
      <p:sp>
        <p:nvSpPr>
          <p:cNvPr id="113" name="Google Shape;113;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4" name="Google Shape;114;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5" name="Google Shape;115;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6" name="Google Shape;116;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7" name="Google Shape;117;p13"/>
          <p:cNvSpPr txBox="1"/>
          <p:nvPr/>
        </p:nvSpPr>
        <p:spPr>
          <a:xfrm>
            <a:off x="1996010" y="4290855"/>
            <a:ext cx="1486984" cy="296863"/>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100" dirty="0">
                <a:solidFill>
                  <a:schemeClr val="dk1"/>
                </a:solidFill>
                <a:latin typeface="Calibri"/>
                <a:ea typeface="Calibri"/>
                <a:cs typeface="Calibri"/>
                <a:sym typeface="Calibri"/>
              </a:rPr>
              <a:t>Data from 2023-2024</a:t>
            </a:r>
            <a:endParaRPr sz="1210" dirty="0">
              <a:solidFill>
                <a:schemeClr val="dk1"/>
              </a:solidFill>
              <a:latin typeface="Calibri"/>
              <a:ea typeface="Calibri"/>
              <a:cs typeface="Calibri"/>
              <a:sym typeface="Calibri"/>
            </a:endParaRPr>
          </a:p>
          <a:p>
            <a:pPr marL="0" marR="0" lvl="0" indent="0" algn="l" rtl="0">
              <a:lnSpc>
                <a:spcPct val="107000"/>
              </a:lnSpc>
              <a:spcBef>
                <a:spcPts val="880"/>
              </a:spcBef>
              <a:spcAft>
                <a:spcPts val="0"/>
              </a:spcAft>
              <a:buNone/>
            </a:pPr>
            <a:r>
              <a:rPr lang="en-US" sz="1100" dirty="0">
                <a:solidFill>
                  <a:schemeClr val="dk1"/>
                </a:solidFill>
                <a:latin typeface="Calibri"/>
                <a:ea typeface="Calibri"/>
                <a:cs typeface="Calibri"/>
                <a:sym typeface="Calibri"/>
              </a:rPr>
              <a:t> </a:t>
            </a:r>
            <a:endParaRPr sz="1210" dirty="0">
              <a:solidFill>
                <a:schemeClr val="dk1"/>
              </a:solidFill>
              <a:latin typeface="Calibri"/>
              <a:ea typeface="Calibri"/>
              <a:cs typeface="Calibri"/>
              <a:sym typeface="Calibri"/>
            </a:endParaRPr>
          </a:p>
        </p:txBody>
      </p:sp>
      <p:pic>
        <p:nvPicPr>
          <p:cNvPr id="118" name="Google Shape;118;p13"/>
          <p:cNvPicPr preferRelativeResize="0"/>
          <p:nvPr/>
        </p:nvPicPr>
        <p:blipFill rotWithShape="1">
          <a:blip r:embed="rId13">
            <a:alphaModFix/>
          </a:blip>
          <a:srcRect/>
          <a:stretch/>
        </p:blipFill>
        <p:spPr>
          <a:xfrm>
            <a:off x="3936130" y="9699375"/>
            <a:ext cx="303987" cy="170993"/>
          </a:xfrm>
          <a:prstGeom prst="rect">
            <a:avLst/>
          </a:prstGeom>
          <a:noFill/>
          <a:ln>
            <a:noFill/>
          </a:ln>
        </p:spPr>
      </p:pic>
      <p:pic>
        <p:nvPicPr>
          <p:cNvPr id="119" name="Google Shape;119;p13"/>
          <p:cNvPicPr preferRelativeResize="0"/>
          <p:nvPr/>
        </p:nvPicPr>
        <p:blipFill rotWithShape="1">
          <a:blip r:embed="rId14">
            <a:alphaModFix/>
          </a:blip>
          <a:srcRect/>
          <a:stretch/>
        </p:blipFill>
        <p:spPr>
          <a:xfrm>
            <a:off x="1256518" y="9626607"/>
            <a:ext cx="534499" cy="406266"/>
          </a:xfrm>
          <a:prstGeom prst="rect">
            <a:avLst/>
          </a:prstGeom>
          <a:noFill/>
          <a:ln>
            <a:noFill/>
          </a:ln>
        </p:spPr>
      </p:pic>
      <p:pic>
        <p:nvPicPr>
          <p:cNvPr id="120" name="Google Shape;120;p13" descr="Text&#10;&#10;Description automatically generated"/>
          <p:cNvPicPr preferRelativeResize="0"/>
          <p:nvPr/>
        </p:nvPicPr>
        <p:blipFill rotWithShape="1">
          <a:blip r:embed="rId15">
            <a:alphaModFix/>
          </a:blip>
          <a:srcRect/>
          <a:stretch/>
        </p:blipFill>
        <p:spPr>
          <a:xfrm>
            <a:off x="2790811" y="9661087"/>
            <a:ext cx="531917" cy="302528"/>
          </a:xfrm>
          <a:prstGeom prst="rect">
            <a:avLst/>
          </a:prstGeom>
          <a:noFill/>
          <a:ln>
            <a:noFill/>
          </a:ln>
        </p:spPr>
      </p:pic>
      <p:pic>
        <p:nvPicPr>
          <p:cNvPr id="121" name="Google Shape;121;p13" descr="Logo, company name&#10;&#10;Description automatically generated"/>
          <p:cNvPicPr preferRelativeResize="0"/>
          <p:nvPr/>
        </p:nvPicPr>
        <p:blipFill rotWithShape="1">
          <a:blip r:embed="rId16">
            <a:alphaModFix/>
          </a:blip>
          <a:srcRect/>
          <a:stretch/>
        </p:blipFill>
        <p:spPr>
          <a:xfrm>
            <a:off x="1865070" y="9372165"/>
            <a:ext cx="852145" cy="852145"/>
          </a:xfrm>
          <a:prstGeom prst="rect">
            <a:avLst/>
          </a:prstGeom>
          <a:noFill/>
          <a:ln>
            <a:noFill/>
          </a:ln>
        </p:spPr>
      </p:pic>
      <p:pic>
        <p:nvPicPr>
          <p:cNvPr id="122" name="Google Shape;122;p13" descr="Logo&#10;&#10;Description automatically generated"/>
          <p:cNvPicPr preferRelativeResize="0"/>
          <p:nvPr/>
        </p:nvPicPr>
        <p:blipFill rotWithShape="1">
          <a:blip r:embed="rId17">
            <a:alphaModFix/>
          </a:blip>
          <a:srcRect/>
          <a:stretch/>
        </p:blipFill>
        <p:spPr>
          <a:xfrm>
            <a:off x="3396324" y="9604573"/>
            <a:ext cx="466210" cy="398149"/>
          </a:xfrm>
          <a:prstGeom prst="rect">
            <a:avLst/>
          </a:prstGeom>
          <a:noFill/>
          <a:ln>
            <a:noFill/>
          </a:ln>
        </p:spPr>
      </p:pic>
      <p:sp>
        <p:nvSpPr>
          <p:cNvPr id="123" name="Google Shape;123;p13"/>
          <p:cNvSpPr/>
          <p:nvPr/>
        </p:nvSpPr>
        <p:spPr>
          <a:xfrm>
            <a:off x="5081364" y="1491726"/>
            <a:ext cx="2295348" cy="281229"/>
          </a:xfrm>
          <a:prstGeom prst="rect">
            <a:avLst/>
          </a:prstGeom>
          <a:solidFill>
            <a:srgbClr val="EF643E"/>
          </a:solidFill>
          <a:ln w="12700" cap="flat" cmpd="sng">
            <a:solidFill>
              <a:srgbClr val="EF643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Harris County, TX</a:t>
            </a:r>
            <a:endParaRPr/>
          </a:p>
        </p:txBody>
      </p:sp>
      <p:sp>
        <p:nvSpPr>
          <p:cNvPr id="124" name="Google Shape;124;p13"/>
          <p:cNvSpPr/>
          <p:nvPr/>
        </p:nvSpPr>
        <p:spPr>
          <a:xfrm>
            <a:off x="369139" y="2394544"/>
            <a:ext cx="1316538" cy="330443"/>
          </a:xfrm>
          <a:prstGeom prst="parallelogram">
            <a:avLst>
              <a:gd name="adj" fmla="val 25000"/>
            </a:avLst>
          </a:prstGeom>
          <a:solidFill>
            <a:srgbClr val="1B6F59"/>
          </a:solidFill>
          <a:ln w="15875" cap="flat" cmpd="sng">
            <a:solidFill>
              <a:srgbClr val="81489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SALARY</a:t>
            </a:r>
            <a:endParaRPr/>
          </a:p>
        </p:txBody>
      </p:sp>
      <p:sp>
        <p:nvSpPr>
          <p:cNvPr id="125" name="Google Shape;125;p13"/>
          <p:cNvSpPr txBox="1"/>
          <p:nvPr/>
        </p:nvSpPr>
        <p:spPr>
          <a:xfrm>
            <a:off x="2737173" y="1871672"/>
            <a:ext cx="4655878" cy="498598"/>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320">
                <a:solidFill>
                  <a:schemeClr val="dk1"/>
                </a:solidFill>
                <a:latin typeface="Open Sans"/>
                <a:ea typeface="Open Sans"/>
                <a:cs typeface="Open Sans"/>
                <a:sym typeface="Open Sans"/>
              </a:rPr>
              <a:t>Teachers in the US </a:t>
            </a:r>
            <a:r>
              <a:rPr lang="en-US" sz="1320" b="1">
                <a:solidFill>
                  <a:schemeClr val="dk1"/>
                </a:solidFill>
                <a:latin typeface="Open Sans"/>
                <a:ea typeface="Open Sans"/>
                <a:cs typeface="Open Sans"/>
                <a:sym typeface="Open Sans"/>
              </a:rPr>
              <a:t>rate their lives better </a:t>
            </a:r>
            <a:endParaRPr/>
          </a:p>
          <a:p>
            <a:pPr marL="0" marR="0" lvl="0" indent="0" algn="r" rtl="0">
              <a:spcBef>
                <a:spcPts val="0"/>
              </a:spcBef>
              <a:spcAft>
                <a:spcPts val="0"/>
              </a:spcAft>
              <a:buNone/>
            </a:pPr>
            <a:r>
              <a:rPr lang="en-US" sz="1320">
                <a:solidFill>
                  <a:schemeClr val="dk1"/>
                </a:solidFill>
                <a:latin typeface="Open Sans"/>
                <a:ea typeface="Open Sans"/>
                <a:cs typeface="Open Sans"/>
                <a:sym typeface="Open Sans"/>
              </a:rPr>
              <a:t>than all other occupation groups, trailing only physicians.</a:t>
            </a:r>
            <a:endParaRPr/>
          </a:p>
        </p:txBody>
      </p:sp>
      <p:sp>
        <p:nvSpPr>
          <p:cNvPr id="126" name="Google Shape;126;p13"/>
          <p:cNvSpPr/>
          <p:nvPr/>
        </p:nvSpPr>
        <p:spPr>
          <a:xfrm>
            <a:off x="389721" y="4771389"/>
            <a:ext cx="1405555" cy="330443"/>
          </a:xfrm>
          <a:prstGeom prst="parallelogram">
            <a:avLst>
              <a:gd name="adj" fmla="val 25000"/>
            </a:avLst>
          </a:prstGeom>
          <a:solidFill>
            <a:srgbClr val="2B4FC5"/>
          </a:solidFill>
          <a:ln w="15875" cap="flat" cmpd="sng">
            <a:solidFill>
              <a:srgbClr val="2C9CC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HOUSING</a:t>
            </a:r>
            <a:endParaRPr/>
          </a:p>
        </p:txBody>
      </p:sp>
      <p:sp>
        <p:nvSpPr>
          <p:cNvPr id="127" name="Google Shape;127;p13"/>
          <p:cNvSpPr/>
          <p:nvPr/>
        </p:nvSpPr>
        <p:spPr>
          <a:xfrm>
            <a:off x="5412758" y="7200920"/>
            <a:ext cx="1250592" cy="264848"/>
          </a:xfrm>
          <a:prstGeom prst="parallelogram">
            <a:avLst>
              <a:gd name="adj" fmla="val 25000"/>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dirty="0">
                <a:solidFill>
                  <a:schemeClr val="lt1"/>
                </a:solidFill>
                <a:latin typeface="Calibri"/>
                <a:ea typeface="Calibri"/>
                <a:cs typeface="Calibri"/>
                <a:sym typeface="Calibri"/>
              </a:rPr>
              <a:t>$383,000</a:t>
            </a:r>
            <a:endParaRPr dirty="0"/>
          </a:p>
        </p:txBody>
      </p:sp>
      <p:sp>
        <p:nvSpPr>
          <p:cNvPr id="128" name="Google Shape;128;p13"/>
          <p:cNvSpPr/>
          <p:nvPr/>
        </p:nvSpPr>
        <p:spPr>
          <a:xfrm>
            <a:off x="2697432" y="7226468"/>
            <a:ext cx="1250592" cy="264848"/>
          </a:xfrm>
          <a:prstGeom prst="parallelogram">
            <a:avLst>
              <a:gd name="adj" fmla="val 25000"/>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b="1" dirty="0">
                <a:solidFill>
                  <a:schemeClr val="lt1"/>
                </a:solidFill>
                <a:latin typeface="Calibri"/>
                <a:cs typeface="Calibri"/>
                <a:sym typeface="Calibri"/>
              </a:rPr>
              <a:t>$250,000</a:t>
            </a:r>
            <a:endParaRPr dirty="0"/>
          </a:p>
        </p:txBody>
      </p:sp>
      <p:sp>
        <p:nvSpPr>
          <p:cNvPr id="129" name="Google Shape;129;p13"/>
          <p:cNvSpPr txBox="1"/>
          <p:nvPr/>
        </p:nvSpPr>
        <p:spPr>
          <a:xfrm>
            <a:off x="4704618" y="7440969"/>
            <a:ext cx="2627631" cy="353558"/>
          </a:xfrm>
          <a:prstGeom prst="rect">
            <a:avLst/>
          </a:prstGeom>
          <a:noFill/>
          <a:ln>
            <a:noFill/>
          </a:ln>
        </p:spPr>
        <p:txBody>
          <a:bodyPr spcFirstLastPara="1" wrap="square" lIns="100575" tIns="50275" rIns="100575" bIns="50275" anchor="t" anchorCtr="0">
            <a:noAutofit/>
          </a:bodyPr>
          <a:lstStyle/>
          <a:p>
            <a:pPr marL="0" marR="0" lvl="0" indent="0" algn="ctr" rtl="0">
              <a:spcBef>
                <a:spcPts val="0"/>
              </a:spcBef>
              <a:spcAft>
                <a:spcPts val="0"/>
              </a:spcAft>
              <a:buNone/>
            </a:pPr>
            <a:r>
              <a:rPr lang="en-US" sz="800" baseline="30000">
                <a:solidFill>
                  <a:srgbClr val="272D41"/>
                </a:solidFill>
                <a:latin typeface="Calibri"/>
                <a:ea typeface="Calibri"/>
                <a:cs typeface="Calibri"/>
                <a:sym typeface="Calibri"/>
              </a:rPr>
              <a:t>★</a:t>
            </a:r>
            <a:r>
              <a:rPr lang="en-US" sz="800">
                <a:solidFill>
                  <a:schemeClr val="dk1"/>
                </a:solidFill>
                <a:latin typeface="Calibri"/>
                <a:ea typeface="Calibri"/>
                <a:cs typeface="Calibri"/>
                <a:sym typeface="Calibri"/>
              </a:rPr>
              <a:t>With a 20% down payment, spending 36% of their income on housing</a:t>
            </a:r>
            <a:endParaRPr/>
          </a:p>
        </p:txBody>
      </p:sp>
      <p:sp>
        <p:nvSpPr>
          <p:cNvPr id="130" name="Google Shape;130;p13"/>
          <p:cNvSpPr/>
          <p:nvPr/>
        </p:nvSpPr>
        <p:spPr>
          <a:xfrm>
            <a:off x="369139" y="8043386"/>
            <a:ext cx="1778780" cy="330443"/>
          </a:xfrm>
          <a:prstGeom prst="parallelogram">
            <a:avLst>
              <a:gd name="adj" fmla="val 25000"/>
            </a:avLst>
          </a:prstGeom>
          <a:solidFill>
            <a:srgbClr val="B64389"/>
          </a:solidFill>
          <a:ln w="15875" cap="flat" cmpd="sng">
            <a:solidFill>
              <a:srgbClr val="2B4F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RETIREMENT</a:t>
            </a:r>
            <a:endParaRPr/>
          </a:p>
        </p:txBody>
      </p:sp>
      <p:sp>
        <p:nvSpPr>
          <p:cNvPr id="131" name="Google Shape;131;p13"/>
          <p:cNvSpPr txBox="1"/>
          <p:nvPr/>
        </p:nvSpPr>
        <p:spPr>
          <a:xfrm>
            <a:off x="2227394" y="8357408"/>
            <a:ext cx="595800" cy="338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Open Sans ExtraBold"/>
                <a:ea typeface="Open Sans ExtraBold"/>
                <a:cs typeface="Open Sans ExtraBold"/>
                <a:sym typeface="Open Sans ExtraBold"/>
              </a:rPr>
              <a:t>59</a:t>
            </a:r>
            <a:endParaRPr/>
          </a:p>
        </p:txBody>
      </p:sp>
      <p:sp>
        <p:nvSpPr>
          <p:cNvPr id="132" name="Google Shape;132;p13"/>
          <p:cNvSpPr txBox="1"/>
          <p:nvPr/>
        </p:nvSpPr>
        <p:spPr>
          <a:xfrm>
            <a:off x="2289705" y="9086906"/>
            <a:ext cx="470700" cy="338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Open Sans ExtraBold"/>
                <a:ea typeface="Open Sans ExtraBold"/>
                <a:cs typeface="Open Sans ExtraBold"/>
                <a:sym typeface="Open Sans ExtraBold"/>
              </a:rPr>
              <a:t>63</a:t>
            </a:r>
            <a:endParaRPr/>
          </a:p>
        </p:txBody>
      </p:sp>
      <p:sp>
        <p:nvSpPr>
          <p:cNvPr id="133" name="Google Shape;133;p13"/>
          <p:cNvSpPr txBox="1"/>
          <p:nvPr/>
        </p:nvSpPr>
        <p:spPr>
          <a:xfrm>
            <a:off x="2723641" y="8331160"/>
            <a:ext cx="11286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Teacher average retirement age</a:t>
            </a:r>
            <a:endParaRPr/>
          </a:p>
        </p:txBody>
      </p:sp>
      <p:sp>
        <p:nvSpPr>
          <p:cNvPr id="134" name="Google Shape;134;p13"/>
          <p:cNvSpPr txBox="1"/>
          <p:nvPr/>
        </p:nvSpPr>
        <p:spPr>
          <a:xfrm>
            <a:off x="2705818" y="9038849"/>
            <a:ext cx="12675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All careers average retirement age</a:t>
            </a:r>
            <a:endParaRPr/>
          </a:p>
        </p:txBody>
      </p:sp>
      <p:sp>
        <p:nvSpPr>
          <p:cNvPr id="135" name="Google Shape;135;p13"/>
          <p:cNvSpPr txBox="1"/>
          <p:nvPr/>
        </p:nvSpPr>
        <p:spPr>
          <a:xfrm>
            <a:off x="2086063" y="2518049"/>
            <a:ext cx="1683524"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Calibri"/>
                <a:ea typeface="Calibri"/>
                <a:cs typeface="Calibri"/>
                <a:sym typeface="Calibri"/>
              </a:rPr>
              <a:t>Base Salary</a:t>
            </a:r>
            <a:endParaRPr/>
          </a:p>
        </p:txBody>
      </p:sp>
      <p:sp>
        <p:nvSpPr>
          <p:cNvPr id="136" name="Google Shape;136;p13"/>
          <p:cNvSpPr txBox="1"/>
          <p:nvPr/>
        </p:nvSpPr>
        <p:spPr>
          <a:xfrm>
            <a:off x="5552099" y="2499038"/>
            <a:ext cx="689532"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Calibri"/>
                <a:ea typeface="Calibri"/>
                <a:cs typeface="Calibri"/>
                <a:sym typeface="Calibri"/>
              </a:rPr>
              <a:t>Plus</a:t>
            </a:r>
            <a:endParaRPr/>
          </a:p>
        </p:txBody>
      </p:sp>
      <p:sp>
        <p:nvSpPr>
          <p:cNvPr id="137" name="Google Shape;137;p13"/>
          <p:cNvSpPr txBox="1"/>
          <p:nvPr/>
        </p:nvSpPr>
        <p:spPr>
          <a:xfrm>
            <a:off x="6430919" y="2775284"/>
            <a:ext cx="1135923"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Calibri"/>
                <a:ea typeface="Calibri"/>
                <a:cs typeface="Calibri"/>
                <a:sym typeface="Calibri"/>
              </a:rPr>
              <a:t>FOR LARGE</a:t>
            </a:r>
            <a:endParaRPr/>
          </a:p>
          <a:p>
            <a:pPr marL="0" marR="0" lvl="0" indent="0" algn="l" rtl="0">
              <a:spcBef>
                <a:spcPts val="0"/>
              </a:spcBef>
              <a:spcAft>
                <a:spcPts val="0"/>
              </a:spcAft>
              <a:buNone/>
            </a:pPr>
            <a:r>
              <a:rPr lang="en-US" sz="1000" b="1">
                <a:solidFill>
                  <a:schemeClr val="dk1"/>
                </a:solidFill>
                <a:latin typeface="Calibri"/>
                <a:ea typeface="Calibri"/>
                <a:cs typeface="Calibri"/>
                <a:sym typeface="Calibri"/>
              </a:rPr>
              <a:t>COMMITMENTS</a:t>
            </a:r>
            <a:endParaRPr/>
          </a:p>
          <a:p>
            <a:pPr marL="0" marR="0" lvl="0" indent="0" algn="l" rtl="0">
              <a:spcBef>
                <a:spcPts val="0"/>
              </a:spcBef>
              <a:spcAft>
                <a:spcPts val="0"/>
              </a:spcAft>
              <a:buNone/>
            </a:pPr>
            <a:r>
              <a:rPr lang="en-US" sz="1000">
                <a:solidFill>
                  <a:schemeClr val="dk1"/>
                </a:solidFill>
                <a:latin typeface="Calibri"/>
                <a:ea typeface="Calibri"/>
                <a:cs typeface="Calibri"/>
                <a:sym typeface="Calibri"/>
              </a:rPr>
              <a:t>like head coach, debate, or band</a:t>
            </a:r>
            <a:endParaRPr/>
          </a:p>
        </p:txBody>
      </p:sp>
      <p:sp>
        <p:nvSpPr>
          <p:cNvPr id="138" name="Google Shape;138;p13"/>
          <p:cNvSpPr txBox="1"/>
          <p:nvPr/>
        </p:nvSpPr>
        <p:spPr>
          <a:xfrm>
            <a:off x="5631609" y="4565628"/>
            <a:ext cx="185820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Calibri"/>
                <a:ea typeface="Calibri"/>
                <a:cs typeface="Calibri"/>
                <a:sym typeface="Calibri"/>
              </a:rPr>
              <a:t>FOR SMALL COMMITMENTS</a:t>
            </a:r>
            <a:endParaRPr/>
          </a:p>
          <a:p>
            <a:pPr marL="0" marR="0" lvl="0" indent="0" algn="l" rtl="0">
              <a:spcBef>
                <a:spcPts val="0"/>
              </a:spcBef>
              <a:spcAft>
                <a:spcPts val="0"/>
              </a:spcAft>
              <a:buNone/>
            </a:pPr>
            <a:r>
              <a:rPr lang="en-US" sz="1000">
                <a:solidFill>
                  <a:schemeClr val="dk1"/>
                </a:solidFill>
                <a:latin typeface="Calibri"/>
                <a:ea typeface="Calibri"/>
                <a:cs typeface="Calibri"/>
                <a:sym typeface="Calibri"/>
              </a:rPr>
              <a:t>like robotics club or yearbook</a:t>
            </a:r>
            <a:endParaRPr/>
          </a:p>
        </p:txBody>
      </p:sp>
      <p:sp>
        <p:nvSpPr>
          <p:cNvPr id="139" name="Google Shape;139;p13"/>
          <p:cNvSpPr/>
          <p:nvPr/>
        </p:nvSpPr>
        <p:spPr>
          <a:xfrm>
            <a:off x="2280165" y="5171285"/>
            <a:ext cx="2019717" cy="450161"/>
          </a:xfrm>
          <a:prstGeom prst="roundRect">
            <a:avLst>
              <a:gd name="adj" fmla="val 16667"/>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n-US" sz="1400" dirty="0">
                <a:solidFill>
                  <a:schemeClr val="lt1"/>
                </a:solidFill>
                <a:latin typeface="Calibri"/>
                <a:ea typeface="Calibri"/>
                <a:cs typeface="Calibri"/>
                <a:sym typeface="Calibri"/>
              </a:rPr>
              <a:t>A salary of </a:t>
            </a:r>
            <a:r>
              <a:rPr lang="en-US" b="1" dirty="0">
                <a:solidFill>
                  <a:schemeClr val="lt1"/>
                </a:solidFill>
                <a:latin typeface="Calibri"/>
                <a:ea typeface="Calibri"/>
                <a:cs typeface="Calibri"/>
                <a:sym typeface="Calibri"/>
              </a:rPr>
              <a:t>$73,300</a:t>
            </a:r>
            <a:r>
              <a:rPr lang="en-US" sz="1400" b="1" dirty="0">
                <a:solidFill>
                  <a:schemeClr val="lt1"/>
                </a:solidFill>
                <a:latin typeface="Calibri"/>
                <a:ea typeface="Calibri"/>
                <a:cs typeface="Calibri"/>
                <a:sym typeface="Calibri"/>
              </a:rPr>
              <a:t> </a:t>
            </a:r>
            <a:r>
              <a:rPr lang="en-US" sz="1400" dirty="0">
                <a:solidFill>
                  <a:schemeClr val="lt1"/>
                </a:solidFill>
                <a:latin typeface="Calibri"/>
                <a:ea typeface="Calibri"/>
                <a:cs typeface="Calibri"/>
                <a:sym typeface="Calibri"/>
              </a:rPr>
              <a:t>can buy a home like this:</a:t>
            </a:r>
            <a:r>
              <a:rPr lang="en-US" sz="1400" baseline="30000" dirty="0">
                <a:solidFill>
                  <a:schemeClr val="lt1"/>
                </a:solidFill>
                <a:latin typeface="Calibri"/>
                <a:ea typeface="Calibri"/>
                <a:cs typeface="Calibri"/>
                <a:sym typeface="Calibri"/>
              </a:rPr>
              <a:t>★</a:t>
            </a:r>
            <a:endParaRPr sz="1400" dirty="0">
              <a:solidFill>
                <a:schemeClr val="lt1"/>
              </a:solidFill>
              <a:latin typeface="Calibri"/>
              <a:ea typeface="Calibri"/>
              <a:cs typeface="Calibri"/>
              <a:sym typeface="Calibri"/>
            </a:endParaRPr>
          </a:p>
        </p:txBody>
      </p:sp>
      <p:sp>
        <p:nvSpPr>
          <p:cNvPr id="140" name="Google Shape;140;p13"/>
          <p:cNvSpPr/>
          <p:nvPr/>
        </p:nvSpPr>
        <p:spPr>
          <a:xfrm>
            <a:off x="5024680" y="5144883"/>
            <a:ext cx="2019717" cy="447976"/>
          </a:xfrm>
          <a:prstGeom prst="roundRect">
            <a:avLst>
              <a:gd name="adj" fmla="val 16667"/>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n-US" sz="1400" dirty="0">
                <a:solidFill>
                  <a:schemeClr val="lt1"/>
                </a:solidFill>
                <a:latin typeface="Calibri"/>
                <a:ea typeface="Calibri"/>
                <a:cs typeface="Calibri"/>
                <a:sym typeface="Calibri"/>
              </a:rPr>
              <a:t>A salary of </a:t>
            </a:r>
            <a:r>
              <a:rPr lang="en-US" b="1" dirty="0">
                <a:solidFill>
                  <a:schemeClr val="lt1"/>
                </a:solidFill>
                <a:latin typeface="Calibri"/>
                <a:ea typeface="Calibri"/>
                <a:cs typeface="Calibri"/>
                <a:sym typeface="Calibri"/>
              </a:rPr>
              <a:t>$90,000</a:t>
            </a:r>
            <a:r>
              <a:rPr lang="en-US" sz="1400" b="1" dirty="0">
                <a:solidFill>
                  <a:schemeClr val="lt1"/>
                </a:solidFill>
                <a:latin typeface="Calibri"/>
                <a:ea typeface="Calibri"/>
                <a:cs typeface="Calibri"/>
                <a:sym typeface="Calibri"/>
              </a:rPr>
              <a:t> </a:t>
            </a:r>
            <a:r>
              <a:rPr lang="en-US" sz="1400" dirty="0">
                <a:solidFill>
                  <a:schemeClr val="lt1"/>
                </a:solidFill>
                <a:latin typeface="Calibri"/>
                <a:ea typeface="Calibri"/>
                <a:cs typeface="Calibri"/>
                <a:sym typeface="Calibri"/>
              </a:rPr>
              <a:t>can buy a home like this:</a:t>
            </a:r>
            <a:r>
              <a:rPr lang="en-US" sz="1400" baseline="30000" dirty="0">
                <a:solidFill>
                  <a:schemeClr val="lt1"/>
                </a:solidFill>
                <a:latin typeface="Calibri"/>
                <a:ea typeface="Calibri"/>
                <a:cs typeface="Calibri"/>
                <a:sym typeface="Calibri"/>
              </a:rPr>
              <a:t> ★</a:t>
            </a:r>
            <a:endParaRPr sz="1400" dirty="0">
              <a:solidFill>
                <a:schemeClr val="lt1"/>
              </a:solidFill>
              <a:latin typeface="Calibri"/>
              <a:ea typeface="Calibri"/>
              <a:cs typeface="Calibri"/>
              <a:sym typeface="Calibri"/>
            </a:endParaRPr>
          </a:p>
        </p:txBody>
      </p:sp>
      <p:sp>
        <p:nvSpPr>
          <p:cNvPr id="141" name="Google Shape;141;p13"/>
          <p:cNvSpPr txBox="1"/>
          <p:nvPr/>
        </p:nvSpPr>
        <p:spPr>
          <a:xfrm>
            <a:off x="5625730" y="2944640"/>
            <a:ext cx="859140" cy="738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b="1" dirty="0">
                <a:solidFill>
                  <a:srgbClr val="814892"/>
                </a:solidFill>
                <a:latin typeface="Calibri"/>
                <a:ea typeface="Calibri"/>
                <a:cs typeface="Calibri"/>
                <a:sym typeface="Calibri"/>
              </a:rPr>
              <a:t>$2,000-$10,000</a:t>
            </a:r>
            <a:endParaRPr dirty="0"/>
          </a:p>
        </p:txBody>
      </p:sp>
      <p:sp>
        <p:nvSpPr>
          <p:cNvPr id="142" name="Google Shape;142;p13"/>
          <p:cNvSpPr txBox="1"/>
          <p:nvPr/>
        </p:nvSpPr>
        <p:spPr>
          <a:xfrm>
            <a:off x="6430919" y="4055504"/>
            <a:ext cx="927900" cy="523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b="1">
                <a:solidFill>
                  <a:srgbClr val="814892"/>
                </a:solidFill>
                <a:latin typeface="Calibri"/>
                <a:ea typeface="Calibri"/>
                <a:cs typeface="Calibri"/>
                <a:sym typeface="Calibri"/>
              </a:rPr>
              <a:t>$500-$12,000</a:t>
            </a:r>
            <a:endParaRPr/>
          </a:p>
        </p:txBody>
      </p:sp>
      <p:cxnSp>
        <p:nvCxnSpPr>
          <p:cNvPr id="143" name="Google Shape;143;p13"/>
          <p:cNvCxnSpPr/>
          <p:nvPr/>
        </p:nvCxnSpPr>
        <p:spPr>
          <a:xfrm>
            <a:off x="3132398" y="2658837"/>
            <a:ext cx="357724" cy="0"/>
          </a:xfrm>
          <a:prstGeom prst="straightConnector1">
            <a:avLst/>
          </a:prstGeom>
          <a:noFill/>
          <a:ln w="28575" cap="flat" cmpd="sng">
            <a:solidFill>
              <a:srgbClr val="AD79BD"/>
            </a:solidFill>
            <a:prstDash val="solid"/>
            <a:miter lim="800000"/>
            <a:headEnd type="none" w="sm" len="sm"/>
            <a:tailEnd type="triangle" w="med" len="med"/>
          </a:ln>
        </p:spPr>
      </p:cxnSp>
      <p:pic>
        <p:nvPicPr>
          <p:cNvPr id="144" name="Google Shape;144;p13" descr="Qr code&#10;&#10;Description automatically generated"/>
          <p:cNvPicPr preferRelativeResize="0"/>
          <p:nvPr/>
        </p:nvPicPr>
        <p:blipFill rotWithShape="1">
          <a:blip r:embed="rId18">
            <a:alphaModFix/>
          </a:blip>
          <a:srcRect/>
          <a:stretch/>
        </p:blipFill>
        <p:spPr>
          <a:xfrm>
            <a:off x="6806594" y="8633922"/>
            <a:ext cx="718989" cy="718989"/>
          </a:xfrm>
          <a:prstGeom prst="rect">
            <a:avLst/>
          </a:prstGeom>
          <a:noFill/>
          <a:ln>
            <a:noFill/>
          </a:ln>
        </p:spPr>
      </p:pic>
      <p:pic>
        <p:nvPicPr>
          <p:cNvPr id="145" name="Google Shape;145;p13" descr="A picture containing clock&#10;&#10;Description automatically generated"/>
          <p:cNvPicPr preferRelativeResize="0"/>
          <p:nvPr/>
        </p:nvPicPr>
        <p:blipFill rotWithShape="1">
          <a:blip r:embed="rId19">
            <a:alphaModFix/>
          </a:blip>
          <a:srcRect/>
          <a:stretch/>
        </p:blipFill>
        <p:spPr>
          <a:xfrm>
            <a:off x="2440511" y="7856954"/>
            <a:ext cx="616258" cy="616258"/>
          </a:xfrm>
          <a:prstGeom prst="rect">
            <a:avLst/>
          </a:prstGeom>
          <a:noFill/>
          <a:ln>
            <a:noFill/>
          </a:ln>
        </p:spPr>
      </p:pic>
      <p:sp>
        <p:nvSpPr>
          <p:cNvPr id="146" name="Google Shape;146;p13"/>
          <p:cNvSpPr txBox="1"/>
          <p:nvPr/>
        </p:nvSpPr>
        <p:spPr>
          <a:xfrm>
            <a:off x="396250" y="8467538"/>
            <a:ext cx="1710198"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Most teaching jobs have better retirement benefits than other jobs you can get with the same degree.</a:t>
            </a:r>
            <a:endParaRPr/>
          </a:p>
        </p:txBody>
      </p:sp>
      <p:pic>
        <p:nvPicPr>
          <p:cNvPr id="147" name="Google Shape;147;p13" descr="Graphical user interface&#10;&#10;Description automatically generated"/>
          <p:cNvPicPr preferRelativeResize="0"/>
          <p:nvPr/>
        </p:nvPicPr>
        <p:blipFill rotWithShape="1">
          <a:blip r:embed="rId20">
            <a:alphaModFix/>
          </a:blip>
          <a:srcRect l="60133" b="31866"/>
          <a:stretch/>
        </p:blipFill>
        <p:spPr>
          <a:xfrm>
            <a:off x="6008538" y="8681505"/>
            <a:ext cx="763846" cy="502446"/>
          </a:xfrm>
          <a:prstGeom prst="rect">
            <a:avLst/>
          </a:prstGeom>
          <a:noFill/>
          <a:ln>
            <a:noFill/>
          </a:ln>
        </p:spPr>
      </p:pic>
      <p:sp>
        <p:nvSpPr>
          <p:cNvPr id="148" name="Google Shape;148;p13"/>
          <p:cNvSpPr txBox="1"/>
          <p:nvPr/>
        </p:nvSpPr>
        <p:spPr>
          <a:xfrm>
            <a:off x="2267044" y="8731345"/>
            <a:ext cx="1710300" cy="307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cap="none">
                <a:solidFill>
                  <a:srgbClr val="B64389"/>
                </a:solidFill>
                <a:latin typeface="Open Sans ExtraBold"/>
                <a:ea typeface="Open Sans ExtraBold"/>
                <a:cs typeface="Open Sans ExtraBold"/>
                <a:sym typeface="Open Sans ExtraBold"/>
              </a:rPr>
              <a:t>4 YEARS EARLIER </a:t>
            </a:r>
            <a:endParaRPr/>
          </a:p>
        </p:txBody>
      </p:sp>
      <p:sp>
        <p:nvSpPr>
          <p:cNvPr id="149" name="Google Shape;149;p13"/>
          <p:cNvSpPr txBox="1"/>
          <p:nvPr/>
        </p:nvSpPr>
        <p:spPr>
          <a:xfrm>
            <a:off x="3482996" y="9367414"/>
            <a:ext cx="4290900" cy="215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chemeClr val="dk1"/>
                </a:solidFill>
                <a:latin typeface="Calibri"/>
                <a:ea typeface="Calibri"/>
                <a:cs typeface="Calibri"/>
                <a:sym typeface="Calibri"/>
              </a:rPr>
              <a:t>*U.S. Bureau of Labor and Statistics, Zillow, U.S. Department of Housing and Urban Development</a:t>
            </a:r>
            <a:endParaRPr/>
          </a:p>
        </p:txBody>
      </p:sp>
      <p:pic>
        <p:nvPicPr>
          <p:cNvPr id="150" name="Google Shape;150;p13"/>
          <p:cNvPicPr preferRelativeResize="0"/>
          <p:nvPr/>
        </p:nvPicPr>
        <p:blipFill rotWithShape="1">
          <a:blip r:embed="rId21">
            <a:alphaModFix/>
          </a:blip>
          <a:srcRect/>
          <a:stretch/>
        </p:blipFill>
        <p:spPr>
          <a:xfrm>
            <a:off x="6560709" y="3475945"/>
            <a:ext cx="652329" cy="445047"/>
          </a:xfrm>
          <a:prstGeom prst="rect">
            <a:avLst/>
          </a:prstGeom>
          <a:noFill/>
          <a:ln>
            <a:noFill/>
          </a:ln>
        </p:spPr>
      </p:pic>
      <p:pic>
        <p:nvPicPr>
          <p:cNvPr id="151" name="Google Shape;151;p13"/>
          <p:cNvPicPr preferRelativeResize="0"/>
          <p:nvPr/>
        </p:nvPicPr>
        <p:blipFill rotWithShape="1">
          <a:blip r:embed="rId22">
            <a:alphaModFix/>
          </a:blip>
          <a:srcRect/>
          <a:stretch/>
        </p:blipFill>
        <p:spPr>
          <a:xfrm>
            <a:off x="5704973" y="3724882"/>
            <a:ext cx="573074" cy="829128"/>
          </a:xfrm>
          <a:prstGeom prst="rect">
            <a:avLst/>
          </a:prstGeom>
          <a:noFill/>
          <a:ln>
            <a:noFill/>
          </a:ln>
        </p:spPr>
      </p:pic>
      <p:pic>
        <p:nvPicPr>
          <p:cNvPr id="153" name="Google Shape;153;p13"/>
          <p:cNvPicPr preferRelativeResize="0"/>
          <p:nvPr/>
        </p:nvPicPr>
        <p:blipFill>
          <a:blip r:embed="rId23">
            <a:alphaModFix/>
          </a:blip>
          <a:stretch>
            <a:fillRect/>
          </a:stretch>
        </p:blipFill>
        <p:spPr>
          <a:xfrm>
            <a:off x="155650" y="9606326"/>
            <a:ext cx="1056850" cy="358320"/>
          </a:xfrm>
          <a:prstGeom prst="rect">
            <a:avLst/>
          </a:prstGeom>
          <a:noFill/>
          <a:ln>
            <a:noFill/>
          </a:ln>
        </p:spPr>
      </p:pic>
      <p:pic>
        <p:nvPicPr>
          <p:cNvPr id="1026" name="Picture 2" descr="Harris County, Texas - Wikipedia">
            <a:extLst>
              <a:ext uri="{FF2B5EF4-FFF2-40B4-BE49-F238E27FC236}">
                <a16:creationId xmlns:a16="http://schemas.microsoft.com/office/drawing/2014/main" id="{F2D3A34B-6857-D5A7-1029-47DE0BA694A1}"/>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973455" y="338562"/>
            <a:ext cx="1204508" cy="1144283"/>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6" descr="11102 Camino Oaks Dr, Houston, TX 77064">
            <a:extLst>
              <a:ext uri="{FF2B5EF4-FFF2-40B4-BE49-F238E27FC236}">
                <a16:creationId xmlns:a16="http://schemas.microsoft.com/office/drawing/2014/main" id="{880786BC-F715-2EDD-4587-769DF7FE0AB9}"/>
              </a:ext>
            </a:extLst>
          </p:cNvPr>
          <p:cNvSpPr>
            <a:spLocks noChangeAspect="1" noChangeArrowheads="1"/>
          </p:cNvSpPr>
          <p:nvPr/>
        </p:nvSpPr>
        <p:spPr bwMode="auto">
          <a:xfrm>
            <a:off x="3733800" y="4876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TotalTime>
  <Words>282</Words>
  <Application>Microsoft Office PowerPoint</Application>
  <PresentationFormat>Custom</PresentationFormat>
  <Paragraphs>41</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Calibri</vt:lpstr>
      <vt:lpstr>Arial</vt:lpstr>
      <vt:lpstr>Open Sans ExtraBold</vt:lpstr>
      <vt:lpstr>Open Sans</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dc:creator>
  <cp:lastModifiedBy>Alex Adams</cp:lastModifiedBy>
  <cp:revision>4</cp:revision>
  <dcterms:modified xsi:type="dcterms:W3CDTF">2023-07-25T15:51:11Z</dcterms:modified>
</cp:coreProperties>
</file>