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318"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90" name="Google Shape;90;p13" title="{houseHighImage}"/>
          <p:cNvPicPr preferRelativeResize="0"/>
          <p:nvPr/>
        </p:nvPicPr>
        <p:blipFill rotWithShape="1">
          <a:blip r:embed="rId3">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3">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4">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$60,500-$62,500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$70,000-$83,923</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5">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6">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$78,936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7">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$279,500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$1,176</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8">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9">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0">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AMB 6.10.23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1">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2">
            <a:alphaModFix/>
          </a:blip>
          <a:srcRect/>
          <a:stretch/>
        </p:blipFill>
        <p:spPr>
          <a:xfrm>
            <a:off x="1256518" y="9626607"/>
            <a:ext cx="534499" cy="406266"/>
          </a:xfrm>
          <a:prstGeom prst="rect">
            <a:avLst/>
          </a:prstGeom>
          <a:noFill/>
          <a:ln>
            <a:noFill/>
          </a:ln>
        </p:spPr>
      </p:pic>
      <p:pic>
        <p:nvPicPr>
          <p:cNvPr id="1028" name="Picture 4">
            <a:extLst>
              <a:ext uri="{FF2B5EF4-FFF2-40B4-BE49-F238E27FC236}">
                <a16:creationId xmlns:a16="http://schemas.microsoft.com/office/drawing/2014/main" id="{3DDB78ED-41AA-7C15-F02C-54E0197933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5693" y="5424299"/>
            <a:ext cx="2583955" cy="1899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Harris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pic>
        <p:nvPicPr>
          <p:cNvPr id="1032" name="Picture 8">
            <a:extLst>
              <a:ext uri="{FF2B5EF4-FFF2-40B4-BE49-F238E27FC236}">
                <a16:creationId xmlns:a16="http://schemas.microsoft.com/office/drawing/2014/main" id="{0A971B59-1109-9FF0-FEAB-2FE77C3E54F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9511" y="5445577"/>
            <a:ext cx="2627631" cy="1887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$359,300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$237,700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$61,500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$77,000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$2,000-$1,000</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$500-$12,000</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8">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9">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0">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1">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2">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1026" name="Picture 2" descr="Harris County, Texas - Wikipedia">
            <a:extLst>
              <a:ext uri="{FF2B5EF4-FFF2-40B4-BE49-F238E27FC236}">
                <a16:creationId xmlns:a16="http://schemas.microsoft.com/office/drawing/2014/main" id="{F2D3A34B-6857-D5A7-1029-47DE0BA694A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73455" y="338562"/>
            <a:ext cx="1204508" cy="114428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11102 Camino Oaks Dr, Houston, TX 77064">
            <a:extLst>
              <a:ext uri="{FF2B5EF4-FFF2-40B4-BE49-F238E27FC236}">
                <a16:creationId xmlns:a16="http://schemas.microsoft.com/office/drawing/2014/main" id="{880786BC-F715-2EDD-4587-769DF7FE0AB9}"/>
              </a:ext>
            </a:extLst>
          </p:cNvPr>
          <p:cNvSpPr>
            <a:spLocks noChangeAspect="1" noChangeArrowheads="1"/>
          </p:cNvSpPr>
          <p:nvPr/>
        </p:nvSpPr>
        <p:spPr bwMode="auto">
          <a:xfrm>
            <a:off x="3733800" y="487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Arial</vt:lpstr>
      <vt:lpstr>Open Sans</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2023-06-10T16:36:11Z</dcterms:modified>
</cp:coreProperties>
</file>