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996" y="12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30" name="Picture 6">
            <a:extLst>
              <a:ext uri="{FF2B5EF4-FFF2-40B4-BE49-F238E27FC236}">
                <a16:creationId xmlns:a16="http://schemas.microsoft.com/office/drawing/2014/main" id="{976E9945-D3DA-F91E-F692-0C2684C37F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597" t="16737" r="14269" b="33201"/>
          <a:stretch/>
        </p:blipFill>
        <p:spPr bwMode="auto">
          <a:xfrm>
            <a:off x="4781469" y="5463322"/>
            <a:ext cx="2569801" cy="18381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1028" name="Picture 4">
            <a:extLst>
              <a:ext uri="{FF2B5EF4-FFF2-40B4-BE49-F238E27FC236}">
                <a16:creationId xmlns:a16="http://schemas.microsoft.com/office/drawing/2014/main" id="{36ACF753-8175-5F56-08CA-7A7144D504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061" t="32191" r="22993" b="22979"/>
          <a:stretch/>
        </p:blipFill>
        <p:spPr bwMode="auto">
          <a:xfrm>
            <a:off x="2060357" y="5476293"/>
            <a:ext cx="2482202" cy="1891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7">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$62,700-$62,850</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$94,200-$111,419</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8">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9">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$57,252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10">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$200,267</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$1,214</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11">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2">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3">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AA</a:t>
            </a:r>
            <a:r>
              <a:rPr lang="en-US" sz="660" b="0" i="0" u="none" strike="noStrike" cap="none" dirty="0">
                <a:solidFill>
                  <a:schemeClr val="dk1"/>
                </a:solidFill>
                <a:latin typeface="Calibri"/>
                <a:ea typeface="Calibri"/>
                <a:cs typeface="Calibri"/>
                <a:sym typeface="Calibri"/>
              </a:rPr>
              <a:t> .</a:t>
            </a:r>
            <a:r>
              <a:rPr lang="en-US" sz="660" dirty="0">
                <a:solidFill>
                  <a:schemeClr val="dk1"/>
                </a:solidFill>
                <a:latin typeface="Calibri"/>
                <a:ea typeface="Calibri"/>
                <a:cs typeface="Calibri"/>
                <a:sym typeface="Calibri"/>
              </a:rPr>
              <a:t>7</a:t>
            </a:r>
            <a:r>
              <a:rPr lang="en-US" sz="660" b="0" i="0" u="none" strike="noStrike" cap="none" dirty="0">
                <a:solidFill>
                  <a:schemeClr val="dk1"/>
                </a:solidFill>
                <a:latin typeface="Calibri"/>
                <a:ea typeface="Calibri"/>
                <a:cs typeface="Calibri"/>
                <a:sym typeface="Calibri"/>
              </a:rPr>
              <a:t>.11.23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4">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5">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6">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7">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8">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Ector County, TX</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$415,000</a:t>
            </a:r>
            <a:endParaRPr dirty="0"/>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$230,000</a:t>
            </a:r>
            <a:endParaRPr dirty="0"/>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$62,800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a:t>
            </a:r>
            <a:endParaRPr sz="1400">
              <a:solidFill>
                <a:schemeClr val="lt1"/>
              </a:solidFill>
              <a:latin typeface="Calibri"/>
              <a:ea typeface="Calibri"/>
              <a:cs typeface="Calibri"/>
              <a:sym typeface="Calibri"/>
            </a:endParaRPr>
          </a:p>
        </p:txBody>
      </p:sp>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$102,800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41" name="Google Shape;141;p13"/>
          <p:cNvSpPr txBox="1"/>
          <p:nvPr/>
        </p:nvSpPr>
        <p:spPr>
          <a:xfrm>
            <a:off x="5625730" y="2944640"/>
            <a:ext cx="765600" cy="738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$3,150-$7,000</a:t>
            </a:r>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b="1">
                <a:solidFill>
                  <a:srgbClr val="814892"/>
                </a:solidFill>
                <a:latin typeface="Calibri"/>
                <a:ea typeface="Calibri"/>
                <a:cs typeface="Calibri"/>
                <a:sym typeface="Calibri"/>
              </a:rPr>
              <a:t>$500-$4,200</a:t>
            </a:r>
            <a:endParaRPr/>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9">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20">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21">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2">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3">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4">
            <a:alphaModFix/>
          </a:blip>
          <a:stretch>
            <a:fillRect/>
          </a:stretch>
        </p:blipFill>
        <p:spPr>
          <a:xfrm>
            <a:off x="155650" y="9606326"/>
            <a:ext cx="1056850" cy="358320"/>
          </a:xfrm>
          <a:prstGeom prst="rect">
            <a:avLst/>
          </a:prstGeom>
          <a:noFill/>
          <a:ln>
            <a:noFill/>
          </a:ln>
        </p:spPr>
      </p:pic>
      <p:pic>
        <p:nvPicPr>
          <p:cNvPr id="1026" name="Picture 2" descr="Map of Texas highlighting Ector County">
            <a:extLst>
              <a:ext uri="{FF2B5EF4-FFF2-40B4-BE49-F238E27FC236}">
                <a16:creationId xmlns:a16="http://schemas.microsoft.com/office/drawing/2014/main" id="{92E4C6C5-BF1F-91D9-1442-978A20B3809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58652" y="420159"/>
            <a:ext cx="1064605" cy="1011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Calibri</vt:lpstr>
      <vt:lpstr>Arial</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Adams</cp:lastModifiedBy>
  <cp:revision>1</cp:revision>
  <dcterms:modified xsi:type="dcterms:W3CDTF">2023-07-11T15:29:54Z</dcterms:modified>
</cp:coreProperties>
</file>