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 name="Picture 2">
            <a:extLst>
              <a:ext uri="{FF2B5EF4-FFF2-40B4-BE49-F238E27FC236}">
                <a16:creationId xmlns:a16="http://schemas.microsoft.com/office/drawing/2014/main" id="{BC1B0AD5-969F-5FD9-A1AE-36C219334E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52" t="11884" r="22301" b="36328"/>
          <a:stretch/>
        </p:blipFill>
        <p:spPr bwMode="auto">
          <a:xfrm>
            <a:off x="4805677" y="5481973"/>
            <a:ext cx="2552774" cy="1837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62A0DFDE-1D21-2F96-5E6D-B51913C28D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565"/>
          <a:stretch/>
        </p:blipFill>
        <p:spPr bwMode="auto">
          <a:xfrm>
            <a:off x="2058816" y="5496889"/>
            <a:ext cx="2510833" cy="1871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$61,000-$62,967</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$85,860-$98,720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$80,440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$319,793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$1,352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08" y="4290855"/>
            <a:ext cx="2420167"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Dallas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$400,000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$220,000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7250" y="2775284"/>
            <a:ext cx="111988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COACHING</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head coach or assistant coach</a:t>
            </a:r>
            <a:endParaRPr dirty="0"/>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CLUBS</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band, robotics, or yearbook</a:t>
            </a:r>
            <a:endParaRPr lang="en-US" sz="1000"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$61,900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$92,300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832044"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$2,500-$11,500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$550-$3,000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32" name="Picture 8" descr="Map of Texas highlighting Dallas County">
            <a:extLst>
              <a:ext uri="{FF2B5EF4-FFF2-40B4-BE49-F238E27FC236}">
                <a16:creationId xmlns:a16="http://schemas.microsoft.com/office/drawing/2014/main" id="{45A37CD3-597F-4500-8B87-CB331A70366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8377" y="430350"/>
            <a:ext cx="1045453" cy="993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 Adams</cp:lastModifiedBy>
  <cp:revision>11</cp:revision>
  <dcterms:modified xsi:type="dcterms:W3CDTF">2023-07-17T21:30:49Z</dcterms:modified>
</cp:coreProperties>
</file>