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975932-BDDF-43B5-B851-FB66603B2019}">
  <a:tblStyle styleId="{86975932-BDDF-43B5-B851-FB66603B201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7/12/23 – Alex – all three districts post new hire salary schedules that are dependent on board approved raises each year. Each district received a 3% midpoint raise in both 2022 and 2023.</a:t>
            </a:r>
            <a:endParaRPr lang="en-US"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7/12/23 – Alex – all three districts post new hire salary schedules that are dependent on board approved raises each year. Each district received a 3% midpoint raise in both 2022 and 2023.</a:t>
            </a:r>
            <a:endParaRPr lang="en-US"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7/12/23 – Alex – all three districts post new hire salary schedules that are dependent on board approved raises each year. Each district received a 3% midpoint raise in both 2022 and 2023.</a:t>
            </a: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7/12/23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455311530"/>
              </p:ext>
            </p:extLst>
          </p:nvPr>
        </p:nvGraphicFramePr>
        <p:xfrm>
          <a:off x="363415" y="2105213"/>
          <a:ext cx="4081250" cy="3561007"/>
        </p:xfrm>
        <a:graphic>
          <a:graphicData uri="http://schemas.openxmlformats.org/drawingml/2006/table">
            <a:tbl>
              <a:tblPr>
                <a:noFill/>
                <a:tableStyleId>{86975932-BDDF-43B5-B851-FB66603B2019}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Denton ISD (22-23)</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$58,000-$58,350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Lewisville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(3% annual raise, per board approval)</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$60,850-$61,175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Northwest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(3% annual raise, per board approval)</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$60,100-$60,350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192 days </a:t>
            </a:r>
            <a:r>
              <a:rPr lang="en-US" sz="2400" dirty="0">
                <a:solidFill>
                  <a:srgbClr val="7030A0"/>
                </a:solidFill>
                <a:latin typeface="Arial"/>
                <a:ea typeface="Arial"/>
                <a:cs typeface="Arial"/>
                <a:sym typeface="Arial"/>
              </a:rPr>
              <a:t>contract → </a:t>
            </a:r>
            <a:r>
              <a:rPr lang="en-US" sz="2400" dirty="0">
                <a:solidFill>
                  <a:srgbClr val="7030A0"/>
                </a:solidFill>
              </a:rPr>
              <a:t>$59,600 </a:t>
            </a:r>
            <a:r>
              <a:rPr lang="en-US" sz="2400" dirty="0">
                <a:solidFill>
                  <a:srgbClr val="7030A0"/>
                </a:solidFill>
                <a:latin typeface="Arial"/>
                <a:ea typeface="Arial"/>
                <a:cs typeface="Arial"/>
                <a:sym typeface="Arial"/>
              </a:rPr>
              <a:t>= </a:t>
            </a:r>
            <a:r>
              <a:rPr lang="en-US" sz="2400" dirty="0">
                <a:solidFill>
                  <a:srgbClr val="7030A0"/>
                </a:solidFill>
              </a:rPr>
              <a:t>$39</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651507380"/>
              </p:ext>
            </p:extLst>
          </p:nvPr>
        </p:nvGraphicFramePr>
        <p:xfrm>
          <a:off x="363415" y="2105213"/>
          <a:ext cx="5544300" cy="3561007"/>
        </p:xfrm>
        <a:graphic>
          <a:graphicData uri="http://schemas.openxmlformats.org/drawingml/2006/table">
            <a:tbl>
              <a:tblPr>
                <a:noFill/>
                <a:tableStyleId>{86975932-BDDF-43B5-B851-FB66603B2019}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Denton ISD (22-23)</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$58,000-$58,350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$65,500-$65,850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Lewisville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(3% annual raise, per board approval)</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$60,850-$61,175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$70,850-$71,175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Northwest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(3% annual raise, per board approval)</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$60,100-$60,350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$69,350-$69,600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192 days </a:t>
            </a:r>
            <a:r>
              <a:rPr lang="en-US" sz="2400">
                <a:solidFill>
                  <a:srgbClr val="7030A0"/>
                </a:solidFill>
                <a:latin typeface="Arial"/>
                <a:ea typeface="Arial"/>
                <a:cs typeface="Arial"/>
                <a:sym typeface="Arial"/>
              </a:rPr>
              <a:t>contract → </a:t>
            </a:r>
            <a:r>
              <a:rPr lang="en-US" sz="2400">
                <a:solidFill>
                  <a:srgbClr val="7030A0"/>
                </a:solidFill>
              </a:rPr>
              <a:t>$68,300 </a:t>
            </a:r>
            <a:r>
              <a:rPr lang="en-US" sz="2400">
                <a:solidFill>
                  <a:srgbClr val="7030A0"/>
                </a:solidFill>
                <a:latin typeface="Arial"/>
                <a:ea typeface="Arial"/>
                <a:cs typeface="Arial"/>
                <a:sym typeface="Arial"/>
              </a:rPr>
              <a:t>= </a:t>
            </a:r>
            <a:r>
              <a:rPr lang="en-US" sz="2400">
                <a:solidFill>
                  <a:srgbClr val="7030A0"/>
                </a:solidFill>
              </a:rPr>
              <a:t>$44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35010397"/>
              </p:ext>
            </p:extLst>
          </p:nvPr>
        </p:nvGraphicFramePr>
        <p:xfrm>
          <a:off x="363415" y="2105213"/>
          <a:ext cx="8470400" cy="3561007"/>
        </p:xfrm>
        <a:graphic>
          <a:graphicData uri="http://schemas.openxmlformats.org/drawingml/2006/table">
            <a:tbl>
              <a:tblPr>
                <a:noFill/>
                <a:tableStyleId>{86975932-BDDF-43B5-B851-FB66603B2019}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Denton ISD (22-23)</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$58,000-$58,350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$65,500-$65,850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$67,250-$67,600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$82,250-$82,600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Lewisville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(3% annual raise, per board approval)</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$60,850-$61,175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$70,850-$71,175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$71,850-$72,175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$91,850-$92,175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Northwest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(3% annual raise, per board approval)</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$60,100-$60,350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$69,350-$69,600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$71,350-$71,600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$89,850-$90,100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192 days </a:t>
            </a:r>
            <a:r>
              <a:rPr lang="en-US" sz="2400">
                <a:solidFill>
                  <a:srgbClr val="7030A0"/>
                </a:solidFill>
                <a:latin typeface="Arial"/>
                <a:ea typeface="Arial"/>
                <a:cs typeface="Arial"/>
                <a:sym typeface="Arial"/>
              </a:rPr>
              <a:t>contract → </a:t>
            </a:r>
            <a:r>
              <a:rPr lang="en-US" sz="2400">
                <a:solidFill>
                  <a:srgbClr val="7030A0"/>
                </a:solidFill>
              </a:rPr>
              <a:t>$87,200 </a:t>
            </a:r>
            <a:r>
              <a:rPr lang="en-US" sz="2400">
                <a:solidFill>
                  <a:srgbClr val="7030A0"/>
                </a:solidFill>
                <a:latin typeface="Arial"/>
                <a:ea typeface="Arial"/>
                <a:cs typeface="Arial"/>
                <a:sym typeface="Arial"/>
              </a:rPr>
              <a:t>= </a:t>
            </a:r>
            <a:r>
              <a:rPr lang="en-US" sz="2400">
                <a:solidFill>
                  <a:srgbClr val="7030A0"/>
                </a:solidFill>
              </a:rPr>
              <a:t>$57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455691819"/>
              </p:ext>
            </p:extLst>
          </p:nvPr>
        </p:nvGraphicFramePr>
        <p:xfrm>
          <a:off x="342900" y="1919467"/>
          <a:ext cx="8458225" cy="2827173"/>
        </p:xfrm>
        <a:graphic>
          <a:graphicData uri="http://schemas.openxmlformats.org/drawingml/2006/table">
            <a:tbl>
              <a:tblPr>
                <a:noFill/>
                <a:tableStyleId>{86975932-BDDF-43B5-B851-FB66603B2019}</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228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$97,044</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$134,014</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233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$108,750</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$163,486</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233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$150,000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$230,000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Deputy Superintendent</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230 days</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$176,856</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$234,439</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192 days</a:t>
            </a:r>
            <a:endParaRPr/>
          </a:p>
        </p:txBody>
      </p:sp>
      <p:sp>
        <p:nvSpPr>
          <p:cNvPr id="209" name="Google Shape;209;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7030A0"/>
                </a:solidFill>
              </a:rPr>
              <a:t>228 days contract → $115,500 = $63/hr.</a:t>
            </a:r>
            <a:endParaRPr sz="2000">
              <a:solidFill>
                <a:srgbClr val="7030A0"/>
              </a:solidFill>
            </a:endParaRPr>
          </a:p>
          <a:p>
            <a:pPr marL="0" marR="0" lvl="0" indent="0" algn="ctr" rtl="0">
              <a:spcBef>
                <a:spcPts val="0"/>
              </a:spcBef>
              <a:spcAft>
                <a:spcPts val="0"/>
              </a:spcAft>
              <a:buNone/>
            </a:pPr>
            <a:r>
              <a:rPr lang="en-US" sz="2000">
                <a:solidFill>
                  <a:srgbClr val="7030A0"/>
                </a:solidFill>
              </a:rPr>
              <a:t>230 days contract → $205,600 = $112/hr.</a:t>
            </a:r>
            <a:endParaRPr sz="200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$4,000-$11,000</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$400-$29,000</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1251</Words>
  <Application>Microsoft Office PowerPoint</Application>
  <PresentationFormat>On-screen Show (4:3)</PresentationFormat>
  <Paragraphs>125</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1</cp:revision>
  <dcterms:modified xsi:type="dcterms:W3CDTF">2023-07-12T20:45:18Z</dcterms:modified>
</cp:coreProperties>
</file>