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529EA0D4-E77B-6AB4-9FDD-49BB36E589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41" t="3762" b="18617"/>
          <a:stretch/>
        </p:blipFill>
        <p:spPr bwMode="auto">
          <a:xfrm>
            <a:off x="4780801" y="5448087"/>
            <a:ext cx="2569800" cy="1903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F3FB928B-BF13-A983-9FB6-2B5503E62E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593" t="27054" r="27309" b="32955"/>
          <a:stretch/>
        </p:blipFill>
        <p:spPr bwMode="auto">
          <a:xfrm>
            <a:off x="2027042" y="5475086"/>
            <a:ext cx="2542607" cy="1892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$58,000-$61,175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$82,250-$92,175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$55,580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$464,599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Denton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$375,000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$200,000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$59,600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$87,200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$4,000-$11,000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$400-$29,000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Denton County">
            <a:extLst>
              <a:ext uri="{FF2B5EF4-FFF2-40B4-BE49-F238E27FC236}">
                <a16:creationId xmlns:a16="http://schemas.microsoft.com/office/drawing/2014/main" id="{100F681B-6296-6376-B44A-0E066DE8D0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9138" y="412212"/>
            <a:ext cx="1061888" cy="100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2023-07-12T21:10:46Z</dcterms:modified>
</cp:coreProperties>
</file>