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30" name="Picture 6">
            <a:extLst>
              <a:ext uri="{FF2B5EF4-FFF2-40B4-BE49-F238E27FC236}">
                <a16:creationId xmlns:a16="http://schemas.microsoft.com/office/drawing/2014/main" id="{80F6C334-9AEB-BA49-6D31-53D819064A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159" r="14269" b="21584"/>
          <a:stretch/>
        </p:blipFill>
        <p:spPr bwMode="auto">
          <a:xfrm>
            <a:off x="4796865" y="5467204"/>
            <a:ext cx="2569801" cy="1899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28" name="Picture 4">
            <a:extLst>
              <a:ext uri="{FF2B5EF4-FFF2-40B4-BE49-F238E27FC236}">
                <a16:creationId xmlns:a16="http://schemas.microsoft.com/office/drawing/2014/main" id="{5CEC06F2-B8D9-8783-98B9-3A734C8B451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085" t="3338" r="12866" b="28522"/>
          <a:stretch/>
        </p:blipFill>
        <p:spPr bwMode="auto">
          <a:xfrm>
            <a:off x="2070515" y="5494188"/>
            <a:ext cx="2516700" cy="18449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$59,000-$61,250</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$77,475-$90,408</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$79,144</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$524,130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$1,352</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AA</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7</a:t>
            </a:r>
            <a:r>
              <a:rPr lang="en-US" sz="660" b="0" i="0" u="none" strike="noStrike" cap="none" dirty="0">
                <a:solidFill>
                  <a:schemeClr val="dk1"/>
                </a:solidFill>
                <a:latin typeface="Calibri"/>
                <a:ea typeface="Calibri"/>
                <a:cs typeface="Calibri"/>
                <a:sym typeface="Calibri"/>
              </a:rPr>
              <a:t>.13.23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Collin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$365,000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$215,000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$60,100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$83,900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$2,500-$9,500</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$1,000-$11,000</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descr="Map of Texas highlighting Collin County">
            <a:extLst>
              <a:ext uri="{FF2B5EF4-FFF2-40B4-BE49-F238E27FC236}">
                <a16:creationId xmlns:a16="http://schemas.microsoft.com/office/drawing/2014/main" id="{11ADDD4D-EB76-27F1-4CCB-5273AC6CE55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20383" y="412533"/>
            <a:ext cx="1080651" cy="10272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Calibri</vt:lpstr>
      <vt:lpstr>Open Sans</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Alex Adams</cp:lastModifiedBy>
  <cp:revision>1</cp:revision>
  <dcterms:modified xsi:type="dcterms:W3CDTF">2023-07-13T16:21:51Z</dcterms:modified>
</cp:coreProperties>
</file>