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A6EE93A0-B7F3-25B2-64E3-2EDE3B1ADA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04" t="8295" r="17555" b="39591"/>
          <a:stretch/>
        </p:blipFill>
        <p:spPr bwMode="auto">
          <a:xfrm>
            <a:off x="4780949" y="5493879"/>
            <a:ext cx="2551300" cy="1818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263BD824-D8D0-D6C9-BECE-F3FD6B7DAE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593" t="15192" b="20907"/>
          <a:stretch/>
        </p:blipFill>
        <p:spPr bwMode="auto">
          <a:xfrm>
            <a:off x="2034155" y="5532823"/>
            <a:ext cx="2535494" cy="181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$37,210-$41,000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$52,500-$72,754</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$37,492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$205,337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$744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.6.23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Cherokee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$320,000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$39,100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$62,600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$2,012- $7,057</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$1,012- $5,665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Cherokee County">
            <a:extLst>
              <a:ext uri="{FF2B5EF4-FFF2-40B4-BE49-F238E27FC236}">
                <a16:creationId xmlns:a16="http://schemas.microsoft.com/office/drawing/2014/main" id="{5DF3C7B2-66BA-26E2-27DF-9354DAA9A4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3521" y="425021"/>
            <a:ext cx="1054376" cy="1002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3</cp:revision>
  <dcterms:modified xsi:type="dcterms:W3CDTF">2023-07-06T14:02:23Z</dcterms:modified>
</cp:coreProperties>
</file>