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3996" y="12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jpe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5" name="Picture 6">
            <a:extLst>
              <a:ext uri="{FF2B5EF4-FFF2-40B4-BE49-F238E27FC236}">
                <a16:creationId xmlns:a16="http://schemas.microsoft.com/office/drawing/2014/main" id="{399C1D59-5D80-72F0-F5A6-9DA5DC5DEAA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199" r="2311" b="16862"/>
          <a:stretch/>
        </p:blipFill>
        <p:spPr bwMode="auto">
          <a:xfrm>
            <a:off x="4785971" y="5480950"/>
            <a:ext cx="2546278" cy="18496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1026" name="Picture 2">
            <a:extLst>
              <a:ext uri="{FF2B5EF4-FFF2-40B4-BE49-F238E27FC236}">
                <a16:creationId xmlns:a16="http://schemas.microsoft.com/office/drawing/2014/main" id="{D73BAD0D-ACA9-5B6F-F033-9D5052C5158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611" t="17413" r="6494" b="23139"/>
          <a:stretch/>
        </p:blipFill>
        <p:spPr bwMode="auto">
          <a:xfrm>
            <a:off x="2059484" y="5503851"/>
            <a:ext cx="2510166" cy="18628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7">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$63,000-$63,500</a:t>
            </a:r>
            <a:endParaRPr sz="1400" b="0" i="0" u="none" strike="noStrike" cap="none" dirty="0">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$68,450-$103,000</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8">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9">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$80,440</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10">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$319,793</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$1,352</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11">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2">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3">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t>
            </a:r>
            <a:r>
              <a:rPr lang="en-US" sz="660" dirty="0">
                <a:solidFill>
                  <a:schemeClr val="dk1"/>
                </a:solidFill>
                <a:latin typeface="Calibri"/>
                <a:ea typeface="Calibri"/>
                <a:cs typeface="Calibri"/>
                <a:sym typeface="Calibri"/>
              </a:rPr>
              <a:t>AA</a:t>
            </a:r>
            <a:r>
              <a:rPr lang="en-US" sz="660" b="0" i="0" u="none" strike="noStrike" cap="none" dirty="0">
                <a:solidFill>
                  <a:schemeClr val="dk1"/>
                </a:solidFill>
                <a:latin typeface="Calibri"/>
                <a:ea typeface="Calibri"/>
                <a:cs typeface="Calibri"/>
                <a:sym typeface="Calibri"/>
              </a:rPr>
              <a:t> .</a:t>
            </a:r>
            <a:r>
              <a:rPr lang="en-US" sz="660" dirty="0">
                <a:solidFill>
                  <a:schemeClr val="dk1"/>
                </a:solidFill>
                <a:latin typeface="Calibri"/>
                <a:ea typeface="Calibri"/>
                <a:cs typeface="Calibri"/>
                <a:sym typeface="Calibri"/>
              </a:rPr>
              <a:t>7</a:t>
            </a:r>
            <a:r>
              <a:rPr lang="en-US" sz="660" b="0" i="0" u="none" strike="noStrike" cap="none" dirty="0">
                <a:solidFill>
                  <a:schemeClr val="dk1"/>
                </a:solidFill>
                <a:latin typeface="Calibri"/>
                <a:ea typeface="Calibri"/>
                <a:cs typeface="Calibri"/>
                <a:sym typeface="Calibri"/>
              </a:rPr>
              <a:t>.17.23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08" y="4290855"/>
            <a:ext cx="2420167"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dirty="0">
                <a:solidFill>
                  <a:schemeClr val="dk1"/>
                </a:solidFill>
                <a:latin typeface="Calibri"/>
                <a:ea typeface="Calibri"/>
                <a:cs typeface="Calibri"/>
                <a:sym typeface="Calibri"/>
              </a:rPr>
              <a:t>Data from 2022-2023</a:t>
            </a:r>
            <a:endParaRPr sz="1210" dirty="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dirty="0">
                <a:solidFill>
                  <a:schemeClr val="dk1"/>
                </a:solidFill>
                <a:latin typeface="Calibri"/>
                <a:ea typeface="Calibri"/>
                <a:cs typeface="Calibri"/>
                <a:sym typeface="Calibri"/>
              </a:rPr>
              <a:t> </a:t>
            </a:r>
            <a:endParaRPr sz="1210" dirty="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4">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5">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6">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7">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8">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Dallas County, TX</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cs typeface="Calibri"/>
                <a:sym typeface="Calibri"/>
              </a:rPr>
              <a:t>$350,000</a:t>
            </a:r>
            <a:endParaRPr dirty="0"/>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$235,000</a:t>
            </a:r>
            <a:endParaRPr dirty="0"/>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8" name="Google Shape;138;p13"/>
          <p:cNvSpPr txBox="1"/>
          <p:nvPr/>
        </p:nvSpPr>
        <p:spPr>
          <a:xfrm>
            <a:off x="5631609" y="4565628"/>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Calibri"/>
                <a:ea typeface="Calibri"/>
                <a:cs typeface="Calibri"/>
                <a:sym typeface="Calibri"/>
              </a:rPr>
              <a:t>FOR CLUBS</a:t>
            </a:r>
            <a:endParaRPr dirty="0"/>
          </a:p>
          <a:p>
            <a:pPr marL="0" marR="0" lvl="0" indent="0" algn="l" rtl="0">
              <a:spcBef>
                <a:spcPts val="0"/>
              </a:spcBef>
              <a:spcAft>
                <a:spcPts val="0"/>
              </a:spcAft>
              <a:buNone/>
            </a:pPr>
            <a:r>
              <a:rPr lang="en-US" sz="1000" dirty="0">
                <a:solidFill>
                  <a:schemeClr val="dk1"/>
                </a:solidFill>
                <a:latin typeface="Calibri"/>
                <a:ea typeface="Calibri"/>
                <a:cs typeface="Calibri"/>
                <a:sym typeface="Calibri"/>
              </a:rPr>
              <a:t>like band, robotics, or yearbook</a:t>
            </a:r>
            <a:endParaRPr dirty="0"/>
          </a:p>
        </p:txBody>
      </p:sp>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$63,300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a:t>
            </a:r>
            <a:endParaRPr sz="1400" dirty="0">
              <a:solidFill>
                <a:schemeClr val="lt1"/>
              </a:solidFill>
              <a:latin typeface="Calibri"/>
              <a:ea typeface="Calibri"/>
              <a:cs typeface="Calibri"/>
              <a:sym typeface="Calibri"/>
            </a:endParaRPr>
          </a:p>
        </p:txBody>
      </p:sp>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$85,700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141" name="Google Shape;141;p13"/>
          <p:cNvSpPr txBox="1"/>
          <p:nvPr/>
        </p:nvSpPr>
        <p:spPr>
          <a:xfrm>
            <a:off x="5625730" y="2944640"/>
            <a:ext cx="832044"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$2,000-$8,500</a:t>
            </a:r>
            <a:endParaRPr dirty="0"/>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$1,000-$13,000</a:t>
            </a:r>
            <a:endParaRPr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9">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20">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21">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2">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3">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4">
            <a:alphaModFix/>
          </a:blip>
          <a:stretch>
            <a:fillRect/>
          </a:stretch>
        </p:blipFill>
        <p:spPr>
          <a:xfrm>
            <a:off x="155650" y="9606326"/>
            <a:ext cx="1056850" cy="358320"/>
          </a:xfrm>
          <a:prstGeom prst="rect">
            <a:avLst/>
          </a:prstGeom>
          <a:noFill/>
          <a:ln>
            <a:noFill/>
          </a:ln>
        </p:spPr>
      </p:pic>
      <p:pic>
        <p:nvPicPr>
          <p:cNvPr id="1032" name="Picture 8" descr="Map of Texas highlighting Dallas County">
            <a:extLst>
              <a:ext uri="{FF2B5EF4-FFF2-40B4-BE49-F238E27FC236}">
                <a16:creationId xmlns:a16="http://schemas.microsoft.com/office/drawing/2014/main" id="{45A37CD3-597F-4500-8B87-CB331A703662}"/>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038377" y="430350"/>
            <a:ext cx="1045453" cy="993778"/>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37;p13">
            <a:extLst>
              <a:ext uri="{FF2B5EF4-FFF2-40B4-BE49-F238E27FC236}">
                <a16:creationId xmlns:a16="http://schemas.microsoft.com/office/drawing/2014/main" id="{65A0DAAC-A565-BCB3-73BB-7EE6ACC1A826}"/>
              </a:ext>
            </a:extLst>
          </p:cNvPr>
          <p:cNvSpPr txBox="1"/>
          <p:nvPr/>
        </p:nvSpPr>
        <p:spPr>
          <a:xfrm>
            <a:off x="6327250" y="2775284"/>
            <a:ext cx="1119887"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Calibri"/>
                <a:ea typeface="Calibri"/>
                <a:cs typeface="Calibri"/>
                <a:sym typeface="Calibri"/>
              </a:rPr>
              <a:t>FOR COACHING</a:t>
            </a:r>
            <a:endParaRPr dirty="0"/>
          </a:p>
          <a:p>
            <a:pPr marL="0" marR="0" lvl="0" indent="0" algn="l" rtl="0">
              <a:spcBef>
                <a:spcPts val="0"/>
              </a:spcBef>
              <a:spcAft>
                <a:spcPts val="0"/>
              </a:spcAft>
              <a:buNone/>
            </a:pPr>
            <a:r>
              <a:rPr lang="en-US" sz="1000" dirty="0">
                <a:solidFill>
                  <a:schemeClr val="dk1"/>
                </a:solidFill>
                <a:latin typeface="Calibri"/>
                <a:ea typeface="Calibri"/>
                <a:cs typeface="Calibri"/>
                <a:sym typeface="Calibri"/>
              </a:rPr>
              <a:t>like head coach or assistant coach</a:t>
            </a:r>
            <a:endParaRPr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281</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Open Sans ExtraBold</vt:lpstr>
      <vt:lpstr>Calibri</vt:lpstr>
      <vt:lpstr>Arial</vt:lpstr>
      <vt:lpstr>Open Sans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dc:creator>
  <cp:lastModifiedBy>Alex Adams</cp:lastModifiedBy>
  <cp:revision>10</cp:revision>
  <dcterms:modified xsi:type="dcterms:W3CDTF">2023-07-17T21:29:43Z</dcterms:modified>
</cp:coreProperties>
</file>