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F5DE9B86-7F04-1000-B964-63EEA2AE87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85" r="15609" b="22220"/>
          <a:stretch/>
        </p:blipFill>
        <p:spPr bwMode="auto">
          <a:xfrm>
            <a:off x="4788696" y="5483503"/>
            <a:ext cx="2596820" cy="1851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D582758C-3BA8-D252-B5EF-ED8498836C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541" t="24856" r="37345" b="29755"/>
          <a:stretch/>
        </p:blipFill>
        <p:spPr bwMode="auto">
          <a:xfrm>
            <a:off x="2013873" y="5522986"/>
            <a:ext cx="2563332" cy="183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$51,500-$51,750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$68,150-$86,197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$38,896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$320,534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$1,434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6</a:t>
            </a:r>
            <a:r>
              <a:rPr lang="en-US" sz="660" b="0" i="0" u="none" strike="noStrike" cap="none" dirty="0">
                <a:solidFill>
                  <a:schemeClr val="dk1"/>
                </a:solidFill>
                <a:latin typeface="Calibri"/>
                <a:ea typeface="Calibri"/>
                <a:cs typeface="Calibri"/>
                <a:sym typeface="Calibri"/>
              </a:rPr>
              <a:t>.28.23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Caldwell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$315,000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$200,000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$51,600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$77,200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$2,012- $7,057</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$1,012-$5,665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Caldwell County">
            <a:extLst>
              <a:ext uri="{FF2B5EF4-FFF2-40B4-BE49-F238E27FC236}">
                <a16:creationId xmlns:a16="http://schemas.microsoft.com/office/drawing/2014/main" id="{6FA8BBA9-CD40-8F59-1EE3-4E37E9680A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67945" y="456194"/>
            <a:ext cx="985528" cy="936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2023-06-28T16:23:14Z</dcterms:modified>
</cp:coreProperties>
</file>