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04" autoAdjust="0"/>
    <p:restoredTop sz="95618"/>
  </p:normalViewPr>
  <p:slideViewPr>
    <p:cSldViewPr snapToGrid="0" snapToObjects="1">
      <p:cViewPr varScale="1">
        <p:scale>
          <a:sx n="81" d="100"/>
          <a:sy n="81" d="100"/>
        </p:scale>
        <p:origin x="2360" y="20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$49,000 -$53,781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9"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$63,500 - $98,263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$52,000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$194,281*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$1,038</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10989284" y="8191086"/>
            <a:ext cx="130024" cy="2152512"/>
          </a:xfrm>
          <a:prstGeom prst="rect">
            <a:avLst/>
          </a:prstGeom>
          <a:noFill/>
        </p:spPr>
        <p:txBody>
          <a:bodyPr wrap="squar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4.11.24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Angelina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927943" cy="523220"/>
          </a:xfrm>
          <a:prstGeom prst="rect">
            <a:avLst/>
          </a:prstGeom>
          <a:noFill/>
        </p:spPr>
        <p:txBody>
          <a:bodyPr wrap="square" rtlCol="0">
            <a:spAutoFit/>
          </a:bodyPr>
          <a:lstStyle/>
          <a:p>
            <a:r>
              <a:rPr lang="en-US" sz="1400" b="1" dirty="0">
                <a:solidFill>
                  <a:srgbClr val="814892"/>
                </a:solidFill>
              </a:rPr>
              <a:t>$1,100 -$10,000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$250 -$7,000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1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99A7E4D-4756-6370-0101-674918AC0536}"/>
              </a:ext>
            </a:extLst>
          </p:cNvPr>
          <p:cNvSpPr txBox="1"/>
          <p:nvPr/>
        </p:nvSpPr>
        <p:spPr>
          <a:xfrm>
            <a:off x="5857875" y="9183951"/>
            <a:ext cx="948719" cy="184666"/>
          </a:xfrm>
          <a:prstGeom prst="rect">
            <a:avLst/>
          </a:prstGeom>
          <a:noFill/>
        </p:spPr>
        <p:txBody>
          <a:bodyPr wrap="square" rtlCol="0">
            <a:spAutoFit/>
          </a:bodyPr>
          <a:lstStyle/>
          <a:p>
            <a:r>
              <a:rPr lang="en-US" sz="600" dirty="0"/>
              <a:t>Created by CD – 4.10.26</a:t>
            </a:r>
          </a:p>
        </p:txBody>
      </p:sp>
      <p:pic>
        <p:nvPicPr>
          <p:cNvPr id="1032" name="Picture 8" descr="Angelina County, Texas - Wikipedia">
            <a:extLst>
              <a:ext uri="{FF2B5EF4-FFF2-40B4-BE49-F238E27FC236}">
                <a16:creationId xmlns:a16="http://schemas.microsoft.com/office/drawing/2014/main" id="{CF4AE9E0-D506-8785-42DF-1BD9A6D083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31449" y="389793"/>
            <a:ext cx="1139519" cy="1082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308 Spring Branch St, Lufkin, TX 75904">
            <a:extLst>
              <a:ext uri="{FF2B5EF4-FFF2-40B4-BE49-F238E27FC236}">
                <a16:creationId xmlns:a16="http://schemas.microsoft.com/office/drawing/2014/main" id="{00E7D8CD-BA26-9ABD-9CFC-00AD3773EC1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379" t="19184" r="13606" b="19151"/>
          <a:stretch>
            <a:fillRect/>
          </a:stretch>
        </p:blipFill>
        <p:spPr bwMode="auto">
          <a:xfrm>
            <a:off x="1902260" y="5513730"/>
            <a:ext cx="2745218" cy="1784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st image of 365 Copperfield Loop">
            <a:extLst>
              <a:ext uri="{FF2B5EF4-FFF2-40B4-BE49-F238E27FC236}">
                <a16:creationId xmlns:a16="http://schemas.microsoft.com/office/drawing/2014/main" id="{32972C88-3643-B078-5A10-F115BA950CB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3522" y="5505958"/>
            <a:ext cx="2528727" cy="1793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$199,000</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$319,900</a:t>
            </a:r>
          </a:p>
        </p:txBody>
      </p:sp>
      <p:sp>
        <p:nvSpPr>
          <p:cNvPr id="28" name="Google Shape;110;p13">
            <a:extLst>
              <a:ext uri="{FF2B5EF4-FFF2-40B4-BE49-F238E27FC236}">
                <a16:creationId xmlns:a16="http://schemas.microsoft.com/office/drawing/2014/main" id="{A27DF29A-9188-DFE6-60C6-C8B9A39637AD}"/>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24792</TotalTime>
  <Words>323</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67</cp:revision>
  <cp:lastPrinted>2023-03-21T15:20:22Z</cp:lastPrinted>
  <dcterms:created xsi:type="dcterms:W3CDTF">2022-05-24T17:15:36Z</dcterms:created>
  <dcterms:modified xsi:type="dcterms:W3CDTF">2026-06-29T21:49:53Z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