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5618"/>
  </p:normalViewPr>
  <p:slideViewPr>
    <p:cSldViewPr snapToGrid="0" snapToObjects="1">
      <p:cViewPr>
        <p:scale>
          <a:sx n="80" d="100"/>
          <a:sy n="80" d="100"/>
        </p:scale>
        <p:origin x="-234" y="-10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4/17/2024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4/17/2024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4/17/2024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$46,420 -$49,332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9"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$55,644- $60,633</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$48,828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$183,556*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$1,021</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10989284" y="8191086"/>
            <a:ext cx="130024" cy="2152512"/>
          </a:xfrm>
          <a:prstGeom prst="rect">
            <a:avLst/>
          </a:prstGeom>
          <a:noFill/>
        </p:spPr>
        <p:txBody>
          <a:bodyPr wrap="squar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AMB 4.11.24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Angelina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927943" cy="523220"/>
          </a:xfrm>
          <a:prstGeom prst="rect">
            <a:avLst/>
          </a:prstGeom>
          <a:noFill/>
        </p:spPr>
        <p:txBody>
          <a:bodyPr wrap="square" rtlCol="0">
            <a:spAutoFit/>
          </a:bodyPr>
          <a:lstStyle/>
          <a:p>
            <a:r>
              <a:rPr lang="en-US" sz="1400" b="1" dirty="0">
                <a:solidFill>
                  <a:srgbClr val="814892"/>
                </a:solidFill>
              </a:rPr>
              <a:t>$1,000 -$8,500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250 -$10,000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99A7E4D-4756-6370-0101-674918AC0536}"/>
              </a:ext>
            </a:extLst>
          </p:cNvPr>
          <p:cNvSpPr txBox="1"/>
          <p:nvPr/>
        </p:nvSpPr>
        <p:spPr>
          <a:xfrm>
            <a:off x="5857875" y="9183951"/>
            <a:ext cx="948719" cy="184666"/>
          </a:xfrm>
          <a:prstGeom prst="rect">
            <a:avLst/>
          </a:prstGeom>
          <a:noFill/>
        </p:spPr>
        <p:txBody>
          <a:bodyPr wrap="square" rtlCol="0">
            <a:spAutoFit/>
          </a:bodyPr>
          <a:lstStyle/>
          <a:p>
            <a:r>
              <a:rPr lang="en-US" sz="600" dirty="0"/>
              <a:t>Created by AMB 4.17.24</a:t>
            </a:r>
          </a:p>
        </p:txBody>
      </p:sp>
      <p:pic>
        <p:nvPicPr>
          <p:cNvPr id="3" name="Picture 2">
            <a:extLst>
              <a:ext uri="{FF2B5EF4-FFF2-40B4-BE49-F238E27FC236}">
                <a16:creationId xmlns:a16="http://schemas.microsoft.com/office/drawing/2014/main" id="{F80F2147-2525-4A07-2DC7-5752044A37C5}"/>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11361" y="5508924"/>
            <a:ext cx="2569876" cy="18516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$47,500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$169,600</a:t>
            </a:r>
          </a:p>
        </p:txBody>
      </p:sp>
      <p:pic>
        <p:nvPicPr>
          <p:cNvPr id="34" name="Picture 4">
            <a:extLst>
              <a:ext uri="{FF2B5EF4-FFF2-40B4-BE49-F238E27FC236}">
                <a16:creationId xmlns:a16="http://schemas.microsoft.com/office/drawing/2014/main" id="{DC698D36-A801-453C-FA2C-E507FAD2E33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765492" y="5460293"/>
            <a:ext cx="2593370" cy="1864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$58,000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$250,000</a:t>
            </a:r>
          </a:p>
        </p:txBody>
      </p:sp>
      <p:pic>
        <p:nvPicPr>
          <p:cNvPr id="1032" name="Picture 8" descr="Angelina County, Texas - Wikipedia">
            <a:extLst>
              <a:ext uri="{FF2B5EF4-FFF2-40B4-BE49-F238E27FC236}">
                <a16:creationId xmlns:a16="http://schemas.microsoft.com/office/drawing/2014/main" id="{CF4AE9E0-D506-8785-42DF-1BD9A6D083B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31449" y="389793"/>
            <a:ext cx="1139519" cy="1082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20784</TotalTime>
  <Words>284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Costley</cp:lastModifiedBy>
  <cp:revision>63</cp:revision>
  <cp:lastPrinted>2023-03-21T15:20:22Z</cp:lastPrinted>
  <dcterms:created xsi:type="dcterms:W3CDTF">2022-05-24T17:15:36Z</dcterms:created>
  <dcterms:modified xsi:type="dcterms:W3CDTF">2024-04-17T20:07:48Z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