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618"/>
  </p:normalViewPr>
  <p:slideViewPr>
    <p:cSldViewPr snapToGrid="0" snapToObjects="1">
      <p:cViewPr varScale="1">
        <p:scale>
          <a:sx n="84" d="100"/>
          <a:sy n="84" d="100"/>
        </p:scale>
        <p:origin x="66" y="96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B3FEABB-DAA8-4D95-9F47-5BB544DA1F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17735" b="18590"/>
          <a:stretch/>
        </p:blipFill>
        <p:spPr bwMode="auto">
          <a:xfrm>
            <a:off x="3502877" y="5691237"/>
            <a:ext cx="2874364" cy="2025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79028B-99AB-49FE-870F-9317336C98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5528" r="16666" b="27644"/>
          <a:stretch/>
        </p:blipFill>
        <p:spPr bwMode="auto">
          <a:xfrm>
            <a:off x="422606" y="5691238"/>
            <a:ext cx="2915882" cy="2025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Smith County, TX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$45,000 -$54,800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$53,400 - $62,270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$47,528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$248,039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$1,085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09656" y="4294166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$58,000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professionals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9245" y="8668398"/>
            <a:ext cx="1225015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AMB 8.5.22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$279,900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Smith County, Texas - Wikipedia">
            <a:extLst>
              <a:ext uri="{FF2B5EF4-FFF2-40B4-BE49-F238E27FC236}">
                <a16:creationId xmlns:a16="http://schemas.microsoft.com/office/drawing/2014/main" id="{34685DF6-6A34-459F-AF42-770DC21D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09" y="316912"/>
            <a:ext cx="1155973" cy="10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purl.org/dc/dcmitype/"/>
    <ds:schemaRef ds:uri="http://purl.org/dc/terms/"/>
    <ds:schemaRef ds:uri="http://www.w3.org/XML/1998/namespace"/>
    <ds:schemaRef ds:uri="930cc2c4-486b-463f-bc76-9577a814ea80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STATE-(Name(s))-County-2021-2022-Infographic-Template</Template>
  <TotalTime>150</TotalTime>
  <Words>210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Allie Bolter</dc:creator>
  <cp:lastModifiedBy>Allie Bolter</cp:lastModifiedBy>
  <cp:revision>6</cp:revision>
  <cp:lastPrinted>2022-01-11T16:09:34Z</cp:lastPrinted>
  <dcterms:created xsi:type="dcterms:W3CDTF">2022-08-02T20:09:03Z</dcterms:created>
  <dcterms:modified xsi:type="dcterms:W3CDTF">2022-08-05T17:20:25Z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