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201" autoAdjust="0"/>
    <p:restoredTop sz="80174" autoAdjust="0"/>
  </p:normalViewPr>
  <p:slideViewPr>
    <p:cSldViewPr snapToGrid="0">
      <p:cViewPr varScale="1">
        <p:scale>
          <a:sx n="95" d="100"/>
          <a:sy n="95" d="100"/>
        </p:scale>
        <p:origin x="159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6/3/26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186-day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$50,000 = $33.60/hr.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1314602568"/>
              </p:ext>
            </p:extLst>
          </p:nvPr>
        </p:nvGraphicFramePr>
        <p:xfrm>
          <a:off x="331458" y="2690906"/>
          <a:ext cx="4081244" cy="1476187"/>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Henderson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$49,750 - $50,750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$65,000 = $43.68/hr.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1568603667"/>
              </p:ext>
            </p:extLst>
          </p:nvPr>
        </p:nvGraphicFramePr>
        <p:xfrm>
          <a:off x="339715" y="2639486"/>
          <a:ext cx="7473027" cy="1579027"/>
        </p:xfrm>
        <a:graphic>
          <a:graphicData uri="http://schemas.openxmlformats.org/drawingml/2006/table">
            <a:tbl>
              <a:tblPr>
                <a:noFill/>
              </a:tblPr>
              <a:tblGrid>
                <a:gridCol w="2792208">
                  <a:extLst>
                    <a:ext uri="{9D8B030D-6E8A-4147-A177-3AD203B41FA5}">
                      <a16:colId xmlns:a16="http://schemas.microsoft.com/office/drawing/2014/main" val="2177332105"/>
                    </a:ext>
                  </a:extLst>
                </a:gridCol>
                <a:gridCol w="1560273">
                  <a:extLst>
                    <a:ext uri="{9D8B030D-6E8A-4147-A177-3AD203B41FA5}">
                      <a16:colId xmlns:a16="http://schemas.microsoft.com/office/drawing/2014/main" val="1897593410"/>
                    </a:ext>
                  </a:extLst>
                </a:gridCol>
                <a:gridCol w="1560273">
                  <a:extLst>
                    <a:ext uri="{9D8B030D-6E8A-4147-A177-3AD203B41FA5}">
                      <a16:colId xmlns:a16="http://schemas.microsoft.com/office/drawing/2014/main" val="1182222195"/>
                    </a:ext>
                  </a:extLst>
                </a:gridCol>
                <a:gridCol w="1560273">
                  <a:extLst>
                    <a:ext uri="{9D8B030D-6E8A-4147-A177-3AD203B41FA5}">
                      <a16:colId xmlns:a16="http://schemas.microsoft.com/office/drawing/2014/main" val="2793591979"/>
                    </a:ext>
                  </a:extLst>
                </a:gridCol>
              </a:tblGrid>
              <a:tr h="572552">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1006475">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Henderson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$49,750 - $50,750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$59,371 - $65,140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$59,871 - $71,062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911715801"/>
              </p:ext>
            </p:extLst>
          </p:nvPr>
        </p:nvGraphicFramePr>
        <p:xfrm>
          <a:off x="363415" y="2690906"/>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Henderson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$49,750 - $50,750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$59,371 - $65,140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$59,871 - $71,062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$69,092 - $90,056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$79,000 = $53.09/hr.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546320792"/>
              </p:ext>
            </p:extLst>
          </p:nvPr>
        </p:nvGraphicFramePr>
        <p:xfrm>
          <a:off x="342900" y="2698567"/>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$97,038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$129,159</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$108,683</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$144,656</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186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$113,000 = $62.50/hr.</a:t>
            </a:r>
          </a:p>
          <a:p>
            <a:pPr algn="ctr" defTabSz="914400">
              <a:defRPr/>
            </a:pPr>
            <a:r>
              <a:rPr lang="en-US" sz="2000" dirty="0">
                <a:solidFill>
                  <a:srgbClr val="7030A0"/>
                </a:solidFill>
                <a:latin typeface="Arial" panose="020B0604020202020204"/>
              </a:rPr>
              <a:t>$127,000 = $85.35/hr.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$4,000 - $9,000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$600 - $9,000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323</TotalTime>
  <Words>1046</Words>
  <Application>Microsoft Macintosh PowerPoint</Application>
  <PresentationFormat>On-screen Show (4:3)</PresentationFormat>
  <Paragraphs>96</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33</cp:revision>
  <dcterms:created xsi:type="dcterms:W3CDTF">2022-08-02T19:12:40Z</dcterms:created>
  <dcterms:modified xsi:type="dcterms:W3CDTF">2026-06-03T19:57:07Z</dcterms:modified>
</cp:coreProperties>
</file>