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4" autoAdjust="0"/>
    <p:restoredTop sz="95618"/>
  </p:normalViewPr>
  <p:slideViewPr>
    <p:cSldViewPr snapToGrid="0" snapToObjects="1">
      <p:cViewPr varScale="1">
        <p:scale>
          <a:sx n="119" d="100"/>
          <a:sy n="119" d="100"/>
        </p:scale>
        <p:origin x="2296"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$49,750 -$50,750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97059" y="3483033"/>
            <a:ext cx="128771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$69,092 - $90,056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$55,244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$208,626*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$1,102</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6.3.26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Rusk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59140" cy="523220"/>
          </a:xfrm>
          <a:prstGeom prst="rect">
            <a:avLst/>
          </a:prstGeom>
          <a:noFill/>
        </p:spPr>
        <p:txBody>
          <a:bodyPr wrap="square" rtlCol="0">
            <a:spAutoFit/>
          </a:bodyPr>
          <a:lstStyle/>
          <a:p>
            <a:r>
              <a:rPr lang="en-US" sz="1400" b="1" dirty="0">
                <a:solidFill>
                  <a:srgbClr val="814892"/>
                </a:solidFill>
              </a:rPr>
              <a:t>$4,000 - $9,000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$600 -$9,000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sp>
        <p:nvSpPr>
          <p:cNvPr id="27" name="Google Shape;110;p13">
            <a:extLst>
              <a:ext uri="{FF2B5EF4-FFF2-40B4-BE49-F238E27FC236}">
                <a16:creationId xmlns:a16="http://schemas.microsoft.com/office/drawing/2014/main" id="{5D7267DF-9593-237B-3C13-E2EF09E2E5BC}"/>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6.5%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28" name="Picture 2" descr="845 N Hill St, Tatum, TX 75691">
            <a:extLst>
              <a:ext uri="{FF2B5EF4-FFF2-40B4-BE49-F238E27FC236}">
                <a16:creationId xmlns:a16="http://schemas.microsoft.com/office/drawing/2014/main" id="{395EA1F7-172A-D6E8-646F-13F76DC4440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47949" y="5456198"/>
            <a:ext cx="2503218" cy="187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$50,000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$175,000</a:t>
            </a:r>
          </a:p>
        </p:txBody>
      </p:sp>
      <p:pic>
        <p:nvPicPr>
          <p:cNvPr id="1028" name="Picture 4" descr="2801 Florence St, Kilgore, TX 75662">
            <a:extLst>
              <a:ext uri="{FF2B5EF4-FFF2-40B4-BE49-F238E27FC236}">
                <a16:creationId xmlns:a16="http://schemas.microsoft.com/office/drawing/2014/main" id="{6A498616-116B-031F-BF74-9A97E3BB509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21650" y="5480096"/>
            <a:ext cx="2503218" cy="187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$79,500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$359,000</a:t>
            </a:r>
          </a:p>
        </p:txBody>
      </p:sp>
      <p:pic>
        <p:nvPicPr>
          <p:cNvPr id="40" name="Picture 39">
            <a:extLst>
              <a:ext uri="{FF2B5EF4-FFF2-40B4-BE49-F238E27FC236}">
                <a16:creationId xmlns:a16="http://schemas.microsoft.com/office/drawing/2014/main" id="{F0A649FF-6380-4087-9FBC-1D40E250A1A2}"/>
              </a:ext>
            </a:extLst>
          </p:cNvPr>
          <p:cNvPicPr>
            <a:picLocks noChangeAspect="1"/>
          </p:cNvPicPr>
          <p:nvPr/>
        </p:nvPicPr>
        <p:blipFill>
          <a:blip r:embed="rId23"/>
          <a:stretch>
            <a:fillRect/>
          </a:stretch>
        </p:blipFill>
        <p:spPr>
          <a:xfrm>
            <a:off x="6091100" y="426029"/>
            <a:ext cx="1072516" cy="1021035"/>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6970</TotalTime>
  <Words>321</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