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113" d="100"/>
          <a:sy n="113" d="100"/>
        </p:scale>
        <p:origin x="1192" y="280"/>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7/17/26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7/17/26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7/17/26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$65,000 - $65,250</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$73,500 - $87,502</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$58,136</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$417,697*</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$1,884</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7.17.26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Rockwall County, TX</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$3,500 - $17,200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$600 - $10,000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sp>
        <p:nvSpPr>
          <p:cNvPr id="3" name="Google Shape;110;p13">
            <a:extLst>
              <a:ext uri="{FF2B5EF4-FFF2-40B4-BE49-F238E27FC236}">
                <a16:creationId xmlns:a16="http://schemas.microsoft.com/office/drawing/2014/main" id="{9CAB9660-A516-930D-D3B8-E153EC4EF0AB}"/>
              </a:ext>
            </a:extLst>
          </p:cNvPr>
          <p:cNvSpPr txBox="1"/>
          <p:nvPr/>
        </p:nvSpPr>
        <p:spPr>
          <a:xfrm>
            <a:off x="2314338" y="7541782"/>
            <a:ext cx="4668116" cy="527557"/>
          </a:xfrm>
          <a:prstGeom prst="rect">
            <a:avLst/>
          </a:prstGeom>
          <a:noFill/>
          <a:ln>
            <a:noFill/>
          </a:ln>
        </p:spPr>
        <p:txBody>
          <a:bodyPr spcFirstLastPara="1" wrap="square" lIns="100575" tIns="50275" rIns="100575" bIns="50275" anchor="t" anchorCtr="0">
            <a:noAutofit/>
          </a:bodyPr>
          <a:lstStyle/>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House images are provided as representative homes: these are based on current listing prices, rather than sales prices due to Texas state laws, using a 30-year fixed mortgage, a 6.6% interest rate, a 5% or 20% down payment, and housing costs capped at 36% of income. </a:t>
            </a:r>
          </a:p>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Property taxes estimated at county averages. Actual affordability will vary.</a:t>
            </a:r>
            <a:endParaRPr sz="1100" dirty="0"/>
          </a:p>
        </p:txBody>
      </p:sp>
      <p:pic>
        <p:nvPicPr>
          <p:cNvPr id="8" name="Picture 7" descr="225 Rowdy Dr, Royse City, TX 75189">
            <a:extLst>
              <a:ext uri="{FF2B5EF4-FFF2-40B4-BE49-F238E27FC236}">
                <a16:creationId xmlns:a16="http://schemas.microsoft.com/office/drawing/2014/main" id="{B70A25B2-505D-2354-CD30-A78C1995228F}"/>
              </a:ext>
            </a:extLst>
          </p:cNvPr>
          <p:cNvPicPr>
            <a:picLocks noChangeAspect="1"/>
          </p:cNvPicPr>
          <p:nvPr/>
        </p:nvPicPr>
        <p:blipFill>
          <a:blip r:embed="rId21"/>
          <a:stretch>
            <a:fillRect/>
          </a:stretch>
        </p:blipFill>
        <p:spPr>
          <a:xfrm>
            <a:off x="1948981" y="5351490"/>
            <a:ext cx="2699675" cy="20202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$300,000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$65,000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15" name="Picture 14" descr="2146 Mossbrook Dr, Royse City, TX 75189">
            <a:extLst>
              <a:ext uri="{FF2B5EF4-FFF2-40B4-BE49-F238E27FC236}">
                <a16:creationId xmlns:a16="http://schemas.microsoft.com/office/drawing/2014/main" id="{67002D4A-A0AE-14A5-9341-54FD543FF967}"/>
              </a:ext>
            </a:extLst>
          </p:cNvPr>
          <p:cNvPicPr>
            <a:picLocks noChangeAspect="1"/>
          </p:cNvPicPr>
          <p:nvPr/>
        </p:nvPicPr>
        <p:blipFill>
          <a:blip r:embed="rId22"/>
          <a:stretch>
            <a:fillRect/>
          </a:stretch>
        </p:blipFill>
        <p:spPr>
          <a:xfrm>
            <a:off x="4792168" y="5349162"/>
            <a:ext cx="2699675" cy="20202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603742" y="7199987"/>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$399,000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93321" y="5133819"/>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$80,500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pic>
        <p:nvPicPr>
          <p:cNvPr id="28" name="Picture 27">
            <a:extLst>
              <a:ext uri="{FF2B5EF4-FFF2-40B4-BE49-F238E27FC236}">
                <a16:creationId xmlns:a16="http://schemas.microsoft.com/office/drawing/2014/main" id="{E478FEB1-6763-3F3A-7A46-A68A4BF82524}"/>
              </a:ext>
            </a:extLst>
          </p:cNvPr>
          <p:cNvPicPr>
            <a:picLocks noChangeAspect="1"/>
          </p:cNvPicPr>
          <p:nvPr/>
        </p:nvPicPr>
        <p:blipFill>
          <a:blip r:embed="rId23"/>
          <a:stretch>
            <a:fillRect/>
          </a:stretch>
        </p:blipFill>
        <p:spPr>
          <a:xfrm>
            <a:off x="6040554" y="400567"/>
            <a:ext cx="1138617" cy="1083963"/>
          </a:xfrm>
          <a:prstGeom prst="rect">
            <a:avLst/>
          </a:prstGeom>
        </p:spPr>
      </p:pic>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6964</TotalTime>
  <Words>323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65</cp:revision>
  <cp:lastPrinted>2023-03-21T15:20:22Z</cp:lastPrinted>
  <dcterms:created xsi:type="dcterms:W3CDTF">2022-05-24T17:15:36Z</dcterms:created>
  <dcterms:modified xsi:type="dcterms:W3CDTF">2026-07-17T22:17:39Z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