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274" autoAdjust="0"/>
    <p:restoredTop sz="80320" autoAdjust="0"/>
  </p:normalViewPr>
  <p:slideViewPr>
    <p:cSldViewPr snapToGrid="0">
      <p:cViewPr varScale="1">
        <p:scale>
          <a:sx n="141" d="100"/>
          <a:sy n="141" d="100"/>
        </p:scale>
        <p:origin x="23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7.20.26 with 2025-2026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7.20.26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7.20.26 with 2025-2026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7.20.26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7.20.26 with 2025-2026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184-day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$38,600 = $26.22/hr.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C0E941CC-63EE-5FBB-33F4-1E475F55E104}"/>
              </a:ext>
            </a:extLst>
          </p:cNvPr>
          <p:cNvGraphicFramePr/>
          <p:nvPr>
            <p:extLst>
              <p:ext uri="{D42A27DB-BD31-4B8C-83A1-F6EECF244321}">
                <p14:modId xmlns:p14="http://schemas.microsoft.com/office/powerpoint/2010/main" val="2417543854"/>
              </p:ext>
            </p:extLst>
          </p:nvPr>
        </p:nvGraphicFramePr>
        <p:xfrm>
          <a:off x="363415" y="2014683"/>
          <a:ext cx="4081244" cy="33049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Paris ISD</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$40,000 - $41,200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North Lamar ISD</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$40,000 - $41,000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91440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Chisum ISD</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a:t>
                      </a:r>
                      <a:r>
                        <a:rPr lang="en-US" sz="1400" b="1" u="none" strike="noStrike" cap="none" dirty="0">
                          <a:solidFill>
                            <a:schemeClr val="tx2"/>
                          </a:solidFill>
                          <a:latin typeface="Calibri"/>
                          <a:ea typeface="Calibri"/>
                          <a:cs typeface="Calibri"/>
                          <a:sym typeface="Calibri"/>
                        </a:rPr>
                        <a:t>2025-2026)</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$35,959 - $36,689</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184-day contract </a:t>
            </a:r>
            <a:r>
              <a:rPr lang="en-US" sz="2400" dirty="0">
                <a:solidFill>
                  <a:srgbClr val="7030A0"/>
                </a:solidFill>
                <a:sym typeface="Calibri"/>
              </a:rPr>
              <a:t>→</a:t>
            </a:r>
            <a:r>
              <a:rPr lang="en-US" sz="2400" dirty="0">
                <a:solidFill>
                  <a:srgbClr val="7030A0"/>
                </a:solidFill>
              </a:rPr>
              <a:t> $50,400 = $34.24/hr.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19831E5C-C37F-C83C-28A1-739073DBFA75}"/>
              </a:ext>
            </a:extLst>
          </p:cNvPr>
          <p:cNvGraphicFramePr/>
          <p:nvPr>
            <p:extLst>
              <p:ext uri="{D42A27DB-BD31-4B8C-83A1-F6EECF244321}">
                <p14:modId xmlns:p14="http://schemas.microsoft.com/office/powerpoint/2010/main" val="2358467145"/>
              </p:ext>
            </p:extLst>
          </p:nvPr>
        </p:nvGraphicFramePr>
        <p:xfrm>
          <a:off x="363415" y="2014683"/>
          <a:ext cx="7007324" cy="33049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Paris ISD</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$40,000 - $41,200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$50,000 - $50,880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$51,050 - $51,930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North Lamar ISD</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$40,000 - $41,000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$48,650 - $48,880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$48,650 - $48,880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91440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Chisum ISD</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a:t>
                      </a:r>
                      <a:r>
                        <a:rPr lang="en-US" sz="1400" b="1" u="none" strike="noStrike" cap="none" dirty="0">
                          <a:solidFill>
                            <a:schemeClr val="tx2"/>
                          </a:solidFill>
                          <a:latin typeface="Calibri"/>
                          <a:ea typeface="Calibri"/>
                          <a:cs typeface="Calibri"/>
                          <a:sym typeface="Calibri"/>
                        </a:rPr>
                        <a:t>2025-2026)</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$35,959 - $36,689</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$50,230 - $51,770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$50,230 - $51,770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1520454209"/>
              </p:ext>
            </p:extLst>
          </p:nvPr>
        </p:nvGraphicFramePr>
        <p:xfrm>
          <a:off x="363415" y="2014683"/>
          <a:ext cx="8470364" cy="33049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Paris ISD</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$40,000 - $41,200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$50,000 - $50,880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$51,050 - $51,930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$63,486 - $64,475</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North Lamar ISD</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$40,000 - $41,000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$48,650 - $48,880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$48,650 - $48,880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$59,810 - $60,510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91440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Chisum ISD</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a:t>
                      </a:r>
                      <a:r>
                        <a:rPr lang="en-US" sz="1400" b="1" u="none" strike="noStrike" cap="none" dirty="0">
                          <a:solidFill>
                            <a:schemeClr val="tx2"/>
                          </a:solidFill>
                          <a:latin typeface="Calibri"/>
                          <a:ea typeface="Calibri"/>
                          <a:cs typeface="Calibri"/>
                          <a:sym typeface="Calibri"/>
                        </a:rPr>
                        <a:t>2025-2026)</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$35,959 - $36,689</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$50,230 - $51,770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$50,230 - $51,770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$62,160 - $63,030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184-day contract </a:t>
            </a:r>
            <a:r>
              <a:rPr lang="en-US" sz="2400" dirty="0">
                <a:solidFill>
                  <a:srgbClr val="7030A0"/>
                </a:solidFill>
                <a:sym typeface="Calibri"/>
              </a:rPr>
              <a:t>→</a:t>
            </a:r>
            <a:r>
              <a:rPr lang="en-US" sz="2400" dirty="0">
                <a:solidFill>
                  <a:srgbClr val="7030A0"/>
                </a:solidFill>
              </a:rPr>
              <a:t> $62,100 = $42.19/hr.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2177291154"/>
              </p:ext>
            </p:extLst>
          </p:nvPr>
        </p:nvGraphicFramePr>
        <p:xfrm>
          <a:off x="342900" y="2698567"/>
          <a:ext cx="8490001"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601364">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210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$70,000</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$82,513</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226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$94,500</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$116,730</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226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$103,000</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$125,621</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184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$76,000 @ 210 days = $45.24/hr.</a:t>
            </a:r>
          </a:p>
          <a:p>
            <a:pPr algn="ctr" defTabSz="914400">
              <a:defRPr/>
            </a:pPr>
            <a:r>
              <a:rPr lang="en-US" sz="2000" dirty="0">
                <a:solidFill>
                  <a:srgbClr val="7030A0"/>
                </a:solidFill>
                <a:latin typeface="Arial" panose="020B0604020202020204"/>
              </a:rPr>
              <a:t>$110,000 @ 226 days = $60.84/hr.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$1,000 - $11,500</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$500 - $8,000</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336</TotalTime>
  <Words>1167</Words>
  <Application>Microsoft Macintosh PowerPoint</Application>
  <PresentationFormat>On-screen Show (4:3)</PresentationFormat>
  <Paragraphs>122</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37</cp:revision>
  <dcterms:created xsi:type="dcterms:W3CDTF">2022-08-02T19:12:40Z</dcterms:created>
  <dcterms:modified xsi:type="dcterms:W3CDTF">2026-07-20T19:52:26Z</dcterms:modified>
</cp:coreProperties>
</file>