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05" d="100"/>
          <a:sy n="105" d="100"/>
        </p:scale>
        <p:origin x="184" y="688"/>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$35,959 - $41,200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$59,810 - $64,475</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$54,340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$202,713*</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$933</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Lamar County, TX</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$11,500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$500 - $8,000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sp>
        <p:nvSpPr>
          <p:cNvPr id="3" name="Google Shape;110;p13">
            <a:extLst>
              <a:ext uri="{FF2B5EF4-FFF2-40B4-BE49-F238E27FC236}">
                <a16:creationId xmlns:a16="http://schemas.microsoft.com/office/drawing/2014/main" id="{113561CE-19E4-A6FC-24DF-2E7CF0DF24D9}"/>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Texas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pic>
        <p:nvPicPr>
          <p:cNvPr id="15" name="Picture 14">
            <a:extLst>
              <a:ext uri="{FF2B5EF4-FFF2-40B4-BE49-F238E27FC236}">
                <a16:creationId xmlns:a16="http://schemas.microsoft.com/office/drawing/2014/main" id="{7EB878F6-C456-7A62-D9EB-86289DC07C7F}"/>
              </a:ext>
            </a:extLst>
          </p:cNvPr>
          <p:cNvPicPr>
            <a:picLocks noChangeAspect="1"/>
          </p:cNvPicPr>
          <p:nvPr/>
        </p:nvPicPr>
        <p:blipFill>
          <a:blip r:embed="rId21"/>
          <a:stretch>
            <a:fillRect/>
          </a:stretch>
        </p:blipFill>
        <p:spPr>
          <a:xfrm>
            <a:off x="6051062" y="384610"/>
            <a:ext cx="1128394" cy="1074231"/>
          </a:xfrm>
          <a:prstGeom prst="rect">
            <a:avLst/>
          </a:prstGeom>
        </p:spPr>
      </p:pic>
      <p:pic>
        <p:nvPicPr>
          <p:cNvPr id="27" name="Picture 26" descr="2435 Hubbard St, Paris, TX 75460">
            <a:extLst>
              <a:ext uri="{FF2B5EF4-FFF2-40B4-BE49-F238E27FC236}">
                <a16:creationId xmlns:a16="http://schemas.microsoft.com/office/drawing/2014/main" id="{E15FA2E8-A11B-715C-516C-94436E5C76B9}"/>
              </a:ext>
            </a:extLst>
          </p:cNvPr>
          <p:cNvPicPr>
            <a:picLocks noChangeAspect="1"/>
          </p:cNvPicPr>
          <p:nvPr/>
        </p:nvPicPr>
        <p:blipFill>
          <a:blip r:embed="rId22"/>
          <a:srcRect l="18590" t="3571" r="4035" b="22971"/>
          <a:stretch>
            <a:fillRect/>
          </a:stretch>
        </p:blipFill>
        <p:spPr>
          <a:xfrm>
            <a:off x="1924231" y="5348814"/>
            <a:ext cx="2612452" cy="20098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$159,900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$38,600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28" name="Picture 27" descr="204 Private Road 33083, Sumner, TX 75486">
            <a:extLst>
              <a:ext uri="{FF2B5EF4-FFF2-40B4-BE49-F238E27FC236}">
                <a16:creationId xmlns:a16="http://schemas.microsoft.com/office/drawing/2014/main" id="{DB452763-1214-EA5D-ED34-2F74072A31B4}"/>
              </a:ext>
            </a:extLst>
          </p:cNvPr>
          <p:cNvPicPr>
            <a:picLocks noChangeAspect="1"/>
          </p:cNvPicPr>
          <p:nvPr/>
        </p:nvPicPr>
        <p:blipFill>
          <a:blip r:embed="rId23"/>
          <a:srcRect l="7169" t="14500" r="2732" b="5373"/>
          <a:stretch>
            <a:fillRect/>
          </a:stretch>
        </p:blipFill>
        <p:spPr>
          <a:xfrm>
            <a:off x="4692600" y="5356437"/>
            <a:ext cx="2788847" cy="20045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$289,000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$62,100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6972</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2026-07-20T19:52:18Z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