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74" autoAdjust="0"/>
    <p:restoredTop sz="80320" autoAdjust="0"/>
  </p:normalViewPr>
  <p:slideViewPr>
    <p:cSldViewPr snapToGrid="0">
      <p:cViewPr varScale="1">
        <p:scale>
          <a:sx n="141" d="100"/>
          <a:sy n="141"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$56,000 = $37.43/hr.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5D0AD16E-35D1-99B8-755B-8B4C0C8AFEF0}"/>
              </a:ext>
            </a:extLst>
          </p:cNvPr>
          <p:cNvGraphicFramePr/>
          <p:nvPr>
            <p:extLst>
              <p:ext uri="{D42A27DB-BD31-4B8C-83A1-F6EECF244321}">
                <p14:modId xmlns:p14="http://schemas.microsoft.com/office/powerpoint/2010/main" val="3082229719"/>
              </p:ext>
            </p:extLst>
          </p:nvPr>
        </p:nvGraphicFramePr>
        <p:xfrm>
          <a:off x="363415" y="1987524"/>
          <a:ext cx="408124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Commerce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$52,700 - $52,900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Greenville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$58,636 - $59,135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rtl="0">
                        <a:lnSpc>
                          <a:spcPct val="90000"/>
                        </a:lnSpc>
                        <a:spcBef>
                          <a:spcPts val="0"/>
                        </a:spcBef>
                        <a:spcAft>
                          <a:spcPts val="0"/>
                        </a:spcAft>
                        <a:buNone/>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Caddo Mills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$57,000 - $57,500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$68,000 = $45.45/hr.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950E220E-C462-3FCE-7D47-BF253DD1B0A6}"/>
              </a:ext>
            </a:extLst>
          </p:cNvPr>
          <p:cNvGraphicFramePr/>
          <p:nvPr>
            <p:extLst>
              <p:ext uri="{D42A27DB-BD31-4B8C-83A1-F6EECF244321}">
                <p14:modId xmlns:p14="http://schemas.microsoft.com/office/powerpoint/2010/main" val="1800838146"/>
              </p:ext>
            </p:extLst>
          </p:nvPr>
        </p:nvGraphicFramePr>
        <p:xfrm>
          <a:off x="363415" y="1987524"/>
          <a:ext cx="700732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Commerce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$52,700 - $52,900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$61,300 - $61,900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$62,800 - $63,400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Greenville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$58,636 - $59,135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$60,389 - $66,547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$61,389 - $73,497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rtl="0">
                        <a:lnSpc>
                          <a:spcPct val="90000"/>
                        </a:lnSpc>
                        <a:spcBef>
                          <a:spcPts val="0"/>
                        </a:spcBef>
                        <a:spcAft>
                          <a:spcPts val="0"/>
                        </a:spcAft>
                        <a:buNone/>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Caddo Mills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$57,000 - $57,500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$64,485 - $70,116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$65,485 - $76,497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897761282"/>
              </p:ext>
            </p:extLst>
          </p:nvPr>
        </p:nvGraphicFramePr>
        <p:xfrm>
          <a:off x="363415" y="1987524"/>
          <a:ext cx="847036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Commerce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$52,700 - $52,900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$61,300 - $61,900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$62,800 - $63,400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$72,000 - $72,800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Greenville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$58,636 - $59,135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$60,389 - $66,547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$61,389 - $73,497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$67,633 - $89,882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rtl="0">
                        <a:lnSpc>
                          <a:spcPct val="90000"/>
                        </a:lnSpc>
                        <a:spcBef>
                          <a:spcPts val="0"/>
                        </a:spcBef>
                        <a:spcAft>
                          <a:spcPts val="0"/>
                        </a:spcAft>
                        <a:buNone/>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Caddo Mills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$57,000 - $57,500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$64,485 - $70,116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$65,485 - $76,497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$71,746 - $92,299</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a:solidFill>
                  <a:srgbClr val="7030A0"/>
                </a:solidFill>
                <a:sym typeface="Calibri"/>
              </a:rPr>
              <a:t>→</a:t>
            </a:r>
            <a:r>
              <a:rPr lang="en-US" sz="2400">
                <a:solidFill>
                  <a:srgbClr val="7030A0"/>
                </a:solidFill>
              </a:rPr>
              <a:t> $80,000 = $53.48/</a:t>
            </a:r>
            <a:r>
              <a:rPr lang="en-US" sz="2400" dirty="0">
                <a:solidFill>
                  <a:srgbClr val="7030A0"/>
                </a:solidFill>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628493262"/>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$72,744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$103,607</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$93,501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$130,425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$147,969</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$88,200 @ 210 days = $52.50/hr.</a:t>
            </a:r>
          </a:p>
          <a:p>
            <a:pPr algn="ctr" defTabSz="914400">
              <a:defRPr/>
            </a:pPr>
            <a:r>
              <a:rPr lang="en-US" sz="2000" dirty="0">
                <a:solidFill>
                  <a:srgbClr val="7030A0"/>
                </a:solidFill>
                <a:latin typeface="Arial" panose="020B0604020202020204"/>
              </a:rPr>
              <a:t>$120,000 @ 223 days = $67.26/hr.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$3,500 - $17,200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$600 - $10,000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329</TotalTime>
  <Words>1193</Words>
  <Application>Microsoft Macintosh PowerPoint</Application>
  <PresentationFormat>On-screen Show (4:3)</PresentationFormat>
  <Paragraphs>127</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2026-07-17T21:48:21Z</dcterms:modified>
</cp:coreProperties>
</file>