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64" autoAdjust="0"/>
    <p:restoredTop sz="80250" autoAdjust="0"/>
  </p:normalViewPr>
  <p:slideViewPr>
    <p:cSldViewPr snapToGrid="0">
      <p:cViewPr varScale="1">
        <p:scale>
          <a:sx n="93" d="100"/>
          <a:sy n="93" d="100"/>
        </p:scale>
        <p:origin x="153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6.10.26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6.10.26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6.10.26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6927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186-day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$67,000 = $45.03/hr.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01DC73FB-D181-64AD-B1A2-A6300F7914F0}"/>
              </a:ext>
            </a:extLst>
          </p:cNvPr>
          <p:cNvGraphicFramePr/>
          <p:nvPr>
            <p:extLst>
              <p:ext uri="{D42A27DB-BD31-4B8C-83A1-F6EECF244321}">
                <p14:modId xmlns:p14="http://schemas.microsoft.com/office/powerpoint/2010/main" val="1351102804"/>
              </p:ext>
            </p:extLst>
          </p:nvPr>
        </p:nvGraphicFramePr>
        <p:xfrm>
          <a:off x="363415" y="1481757"/>
          <a:ext cx="4081244" cy="40055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0368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1982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Houston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1982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Cypress Fairbanks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$65,750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Spring Branch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$68,550 - $68,843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492645036"/>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6927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$76,000 = $51.08/hr.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2CE2203E-D6EE-5EB0-0052-0861A4C9CC20}"/>
              </a:ext>
            </a:extLst>
          </p:cNvPr>
          <p:cNvGraphicFramePr/>
          <p:nvPr>
            <p:extLst>
              <p:ext uri="{D42A27DB-BD31-4B8C-83A1-F6EECF244321}">
                <p14:modId xmlns:p14="http://schemas.microsoft.com/office/powerpoint/2010/main" val="1526249293"/>
              </p:ext>
            </p:extLst>
          </p:nvPr>
        </p:nvGraphicFramePr>
        <p:xfrm>
          <a:off x="363415" y="1481757"/>
          <a:ext cx="7007324" cy="40055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0368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1982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Houston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$67,000 - $74,420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$67,000 - $80,841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1982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Cypress Fairbanks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$65,750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$69,745 - $74,430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$71,745 - $80,752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Spring Branch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$68,550 - $68,843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$73,575 - $73,875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$74,575 - $74,875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$75,875 - $79,949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$77,075 - $84,824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492645036"/>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7813"/>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70084022"/>
              </p:ext>
            </p:extLst>
          </p:nvPr>
        </p:nvGraphicFramePr>
        <p:xfrm>
          <a:off x="363415" y="1481757"/>
          <a:ext cx="8470364" cy="40055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0368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19822">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Houston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$67,000 - $74,420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$67,000 - $80,841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$73,000 - $96,901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19822">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Cypress Fairbanks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$65,000 - $65,750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$69,745 - $74,430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$71,745 - $80,752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$76,835 - $93,644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Spring Branch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$68,550 - $68,843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$73,575 - $73,875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$74,575 - $74,875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$78,875 - $79,375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19822">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Katy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 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$66,180 - $69,130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$75,875 - $79,949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$77,075 - $84,824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$81,675 - $96,323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492645036"/>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$85,000 = $57.12/hr.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240169343"/>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$76,329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$140,000</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$111,844</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$197,031</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$227,250</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186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$130,000 @ 215 days = $79.47/hr.</a:t>
            </a:r>
          </a:p>
          <a:p>
            <a:pPr algn="ctr" defTabSz="914400">
              <a:defRPr/>
            </a:pPr>
            <a:r>
              <a:rPr lang="en-US" sz="2000" dirty="0">
                <a:solidFill>
                  <a:srgbClr val="7030A0"/>
                </a:solidFill>
                <a:latin typeface="Arial" panose="020B0604020202020204"/>
              </a:rPr>
              <a:t>$205,000 @ 230 days = $111.41/hr.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$1,000 - $14,500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$500 - $15,000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451</TotalTime>
  <Words>1261</Words>
  <Application>Microsoft Macintosh PowerPoint</Application>
  <PresentationFormat>On-screen Show (4:3)</PresentationFormat>
  <Paragraphs>132</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38</cp:revision>
  <dcterms:created xsi:type="dcterms:W3CDTF">2022-08-02T19:12:40Z</dcterms:created>
  <dcterms:modified xsi:type="dcterms:W3CDTF">2026-06-10T21:36:07Z</dcterms:modified>
</cp:coreProperties>
</file>