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0" autoAdjust="0"/>
    <p:restoredTop sz="95618"/>
  </p:normalViewPr>
  <p:slideViewPr>
    <p:cSldViewPr snapToGrid="0" snapToObjects="1">
      <p:cViewPr varScale="1">
        <p:scale>
          <a:sx n="81" d="100"/>
          <a:sy n="81" d="100"/>
        </p:scale>
        <p:origin x="2440" y="24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$65,000 - $69,130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97059" y="3483033"/>
            <a:ext cx="128771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$73,000 - $96,901</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$85,540</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$281,347*</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$1,529</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6.10.26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Harris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782107" cy="523220"/>
          </a:xfrm>
          <a:prstGeom prst="rect">
            <a:avLst/>
          </a:prstGeom>
          <a:noFill/>
        </p:spPr>
        <p:txBody>
          <a:bodyPr wrap="square" rtlCol="0">
            <a:spAutoFit/>
          </a:bodyPr>
          <a:lstStyle/>
          <a:p>
            <a:r>
              <a:rPr lang="en-US" sz="1400" b="1" dirty="0">
                <a:solidFill>
                  <a:srgbClr val="814892"/>
                </a:solidFill>
              </a:rPr>
              <a:t>$1,000 - $14,500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$500 -$15,000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sp>
        <p:nvSpPr>
          <p:cNvPr id="15" name="Google Shape;110;p13">
            <a:extLst>
              <a:ext uri="{FF2B5EF4-FFF2-40B4-BE49-F238E27FC236}">
                <a16:creationId xmlns:a16="http://schemas.microsoft.com/office/drawing/2014/main" id="{41C8BE7E-18AA-77E7-B9B8-9475E49DC361}"/>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pic>
        <p:nvPicPr>
          <p:cNvPr id="27" name="Picture 2" descr="19939 Edensborough Dr, Katy, TX 77449">
            <a:extLst>
              <a:ext uri="{FF2B5EF4-FFF2-40B4-BE49-F238E27FC236}">
                <a16:creationId xmlns:a16="http://schemas.microsoft.com/office/drawing/2014/main" id="{918C9414-702A-1FF8-E0A2-1C351FC52DC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90984" y="5552473"/>
            <a:ext cx="2400500" cy="1796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$250,000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$67,000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1028" name="Picture 4" descr="1502 Wesley Ln, Deer Park, TX 77536">
            <a:extLst>
              <a:ext uri="{FF2B5EF4-FFF2-40B4-BE49-F238E27FC236}">
                <a16:creationId xmlns:a16="http://schemas.microsoft.com/office/drawing/2014/main" id="{A74EE096-B3EA-630A-3E99-EB49C7513A9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92312" y="5561123"/>
            <a:ext cx="2400501" cy="1796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73470"/>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$379,900</a:t>
            </a:r>
          </a:p>
        </p:txBody>
      </p:sp>
      <p:pic>
        <p:nvPicPr>
          <p:cNvPr id="34" name="Picture 33">
            <a:extLst>
              <a:ext uri="{FF2B5EF4-FFF2-40B4-BE49-F238E27FC236}">
                <a16:creationId xmlns:a16="http://schemas.microsoft.com/office/drawing/2014/main" id="{7C018EFE-E7CE-BE06-8E1E-60F6696871B9}"/>
              </a:ext>
            </a:extLst>
          </p:cNvPr>
          <p:cNvPicPr>
            <a:picLocks noChangeAspect="1"/>
          </p:cNvPicPr>
          <p:nvPr/>
        </p:nvPicPr>
        <p:blipFill>
          <a:blip r:embed="rId23"/>
          <a:stretch>
            <a:fillRect/>
          </a:stretch>
        </p:blipFill>
        <p:spPr>
          <a:xfrm>
            <a:off x="6049919" y="442375"/>
            <a:ext cx="1068636" cy="1015204"/>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6958</TotalTime>
  <Words>322</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62</cp:revision>
  <cp:lastPrinted>2023-03-21T15:20:22Z</cp:lastPrinted>
  <dcterms:created xsi:type="dcterms:W3CDTF">2022-05-24T17:15:36Z</dcterms:created>
  <dcterms:modified xsi:type="dcterms:W3CDTF">2026-06-29T21:54:47Z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