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01" autoAdjust="0"/>
    <p:restoredTop sz="80305" autoAdjust="0"/>
  </p:normalViewPr>
  <p:slideViewPr>
    <p:cSldViewPr snapToGrid="0">
      <p:cViewPr varScale="1">
        <p:scale>
          <a:sx n="94" d="100"/>
          <a:sy n="94" d="100"/>
        </p:scale>
        <p:origin x="163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6.3.26 with 2025-26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6/3/26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$51,000 = $34.46/hr.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3759872065"/>
              </p:ext>
            </p:extLst>
          </p:nvPr>
        </p:nvGraphicFramePr>
        <p:xfrm>
          <a:off x="344905" y="1952351"/>
          <a:ext cx="4081244" cy="3457849"/>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46039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749364">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Longview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$59,000 - $59,320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749364">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Spring Hill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latin typeface="Calibri" panose="020F0502020204030204" pitchFamily="34" charset="0"/>
                          <a:cs typeface="Calibri" panose="020F0502020204030204" pitchFamily="34" charset="0"/>
                        </a:rPr>
                        <a:t>$42,158 - $42,685</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78012676"/>
                  </a:ext>
                </a:extLst>
              </a:tr>
              <a:tr h="749364">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Pine Tree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+$3K for Math/Science teachers)</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$48,000 -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r h="749364">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Kilgore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a:t>
                      </a:r>
                      <a:r>
                        <a:rPr lang="en-US" sz="1400" b="1" u="none" strike="noStrike" cap="none" dirty="0">
                          <a:solidFill>
                            <a:schemeClr val="tx2"/>
                          </a:solidFill>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$47,815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11891205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$64,000 = $43.24/hr.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B060CAD0-E94F-334D-BC0F-7846FB7E4987}"/>
              </a:ext>
            </a:extLst>
          </p:cNvPr>
          <p:cNvGraphicFramePr/>
          <p:nvPr>
            <p:extLst>
              <p:ext uri="{D42A27DB-BD31-4B8C-83A1-F6EECF244321}">
                <p14:modId xmlns:p14="http://schemas.microsoft.com/office/powerpoint/2010/main" val="863567296"/>
              </p:ext>
            </p:extLst>
          </p:nvPr>
        </p:nvGraphicFramePr>
        <p:xfrm>
          <a:off x="363415" y="1842747"/>
          <a:ext cx="7007324" cy="3538660"/>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48027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673788">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Longview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$59,000 - $59,320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$63,995 - $70,501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$64,995 - $77,808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637319156"/>
                  </a:ext>
                </a:extLst>
              </a:tr>
              <a:tr h="781719">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Spring Hill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latin typeface="Calibri" panose="020F0502020204030204" pitchFamily="34" charset="0"/>
                          <a:cs typeface="Calibri" panose="020F0502020204030204" pitchFamily="34" charset="0"/>
                        </a:rPr>
                        <a:t>$42,158 - $42,685</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$50,054 - $51,282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$50,054 - $51,054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781719">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Pine Tree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+$3K for Math/Science teachers)</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$48,000 -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$55,300 - $55,900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$55,300 - $55,900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781719">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Kilgore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a:t>
                      </a:r>
                      <a:r>
                        <a:rPr lang="en-US" sz="1400" b="1" u="none" strike="noStrike" cap="none" dirty="0">
                          <a:solidFill>
                            <a:schemeClr val="tx2"/>
                          </a:solidFill>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$47,815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$55,595 - $61,899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$56,595 - $68,804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268722"/>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352343728"/>
              </p:ext>
            </p:extLst>
          </p:nvPr>
        </p:nvGraphicFramePr>
        <p:xfrm>
          <a:off x="363415" y="1842747"/>
          <a:ext cx="8470364" cy="3641975"/>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48027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673788">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Longview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$59,000 - $59,320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$63,995 - $70,501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$64,995 - $77,808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$69,175 - $92,896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637319156"/>
                  </a:ext>
                </a:extLst>
              </a:tr>
              <a:tr h="781719">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Spring Hill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latin typeface="Calibri" panose="020F0502020204030204" pitchFamily="34" charset="0"/>
                          <a:cs typeface="Calibri" panose="020F0502020204030204" pitchFamily="34" charset="0"/>
                        </a:rPr>
                        <a:t>$42,158 - $42,685</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$50,054 - $51,282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$50,054 - $51,054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$61,210 - $62,109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781719">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Pine Tree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+$3K for Math/Science teachers)</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$48,000 -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$55,300 - $55,900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$55,300 - $55,900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$63,000 - $64,000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781719">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Kilgore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a:t>
                      </a:r>
                      <a:r>
                        <a:rPr lang="en-US" sz="1400" b="1" u="none" strike="noStrike" cap="none" dirty="0">
                          <a:solidFill>
                            <a:schemeClr val="tx2"/>
                          </a:solidFill>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$47,815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$55,595 - $61,899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$56,595 - $68,804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$64,215 - $86,996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$77,000 = $52.03/hr.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585950654"/>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$60,669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$112,172</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$86,264</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$165,108</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$188,825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$86,000 = $52.18/hr.</a:t>
            </a:r>
          </a:p>
          <a:p>
            <a:pPr algn="ctr" defTabSz="914400">
              <a:defRPr/>
            </a:pPr>
            <a:r>
              <a:rPr lang="en-US" sz="2000" dirty="0">
                <a:solidFill>
                  <a:srgbClr val="7030A0"/>
                </a:solidFill>
                <a:latin typeface="Arial" panose="020B0604020202020204"/>
              </a:rPr>
              <a:t>$126,000 = $70/hr.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$1,500 - $12,000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$150 - $10,000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344</TotalTime>
  <Words>1268</Words>
  <Application>Microsoft Macintosh PowerPoint</Application>
  <PresentationFormat>On-screen Show (4:3)</PresentationFormat>
  <Paragraphs>132</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34</cp:revision>
  <dcterms:created xsi:type="dcterms:W3CDTF">2022-08-02T19:12:40Z</dcterms:created>
  <dcterms:modified xsi:type="dcterms:W3CDTF">2026-06-03T15:01:17Z</dcterms:modified>
</cp:coreProperties>
</file>