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16" autoAdjust="0"/>
    <p:restoredTop sz="95618"/>
  </p:normalViewPr>
  <p:slideViewPr>
    <p:cSldViewPr snapToGrid="0" snapToObjects="1">
      <p:cViewPr>
        <p:scale>
          <a:sx n="150" d="100"/>
          <a:sy n="150" d="100"/>
        </p:scale>
        <p:origin x="912" y="-28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4/6/26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4/6/26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4/6/26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4/6/26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4/6/26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4/6/26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4/6/26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4/6/26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24" Type="http://schemas.openxmlformats.org/officeDocument/2006/relationships/image" Target="../media/image22.jpe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$64,000 -$64,375</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$73,954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$63,388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$312,963*</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$1,260</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55701" y="9145702"/>
            <a:ext cx="982962"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4.6.26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Galveston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22533" cy="523220"/>
          </a:xfrm>
          <a:prstGeom prst="rect">
            <a:avLst/>
          </a:prstGeom>
          <a:noFill/>
        </p:spPr>
        <p:txBody>
          <a:bodyPr wrap="square" rtlCol="0">
            <a:spAutoFit/>
          </a:bodyPr>
          <a:lstStyle/>
          <a:p>
            <a:r>
              <a:rPr lang="en-US" sz="1400" b="1" dirty="0">
                <a:solidFill>
                  <a:srgbClr val="814892"/>
                </a:solidFill>
              </a:rPr>
              <a:t>$2,900 - $8,500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$500 - $8,000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sp>
        <p:nvSpPr>
          <p:cNvPr id="3" name="Rectangle 2">
            <a:extLst>
              <a:ext uri="{FF2B5EF4-FFF2-40B4-BE49-F238E27FC236}">
                <a16:creationId xmlns:a16="http://schemas.microsoft.com/office/drawing/2014/main" id="{1D0F70EB-94CF-A2FB-77B0-A6D142DBCB2E}"/>
              </a:ext>
            </a:extLst>
          </p:cNvPr>
          <p:cNvSpPr/>
          <p:nvPr/>
        </p:nvSpPr>
        <p:spPr>
          <a:xfrm>
            <a:off x="114303" y="9626607"/>
            <a:ext cx="1068162" cy="406266"/>
          </a:xfrm>
          <a:prstGeom prst="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UTeach Institute home">
            <a:extLst>
              <a:ext uri="{FF2B5EF4-FFF2-40B4-BE49-F238E27FC236}">
                <a16:creationId xmlns:a16="http://schemas.microsoft.com/office/drawing/2014/main" id="{1576E23B-AE43-52F2-802D-427F031674B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028" y="9708521"/>
            <a:ext cx="1000016" cy="2216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9F0CDFBC-BDBF-85DF-0236-53DF5CDD2CFE}"/>
              </a:ext>
            </a:extLst>
          </p:cNvPr>
          <p:cNvPicPr>
            <a:picLocks noChangeAspect="1"/>
          </p:cNvPicPr>
          <p:nvPr/>
        </p:nvPicPr>
        <p:blipFill>
          <a:blip r:embed="rId22"/>
          <a:stretch>
            <a:fillRect/>
          </a:stretch>
        </p:blipFill>
        <p:spPr>
          <a:xfrm>
            <a:off x="6085533" y="422687"/>
            <a:ext cx="1052116" cy="1001104"/>
          </a:xfrm>
          <a:prstGeom prst="rect">
            <a:avLst/>
          </a:prstGeom>
        </p:spPr>
      </p:pic>
      <p:sp>
        <p:nvSpPr>
          <p:cNvPr id="28" name="Google Shape;110;p13">
            <a:extLst>
              <a:ext uri="{FF2B5EF4-FFF2-40B4-BE49-F238E27FC236}">
                <a16:creationId xmlns:a16="http://schemas.microsoft.com/office/drawing/2014/main" id="{675872A2-FB43-9BE2-F1FC-93EAAACA6778}"/>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34" name="Picture 2" descr="3003 Florida Ave, Dickinson, TX 77539">
            <a:extLst>
              <a:ext uri="{FF2B5EF4-FFF2-40B4-BE49-F238E27FC236}">
                <a16:creationId xmlns:a16="http://schemas.microsoft.com/office/drawing/2014/main" id="{C9841834-375A-8AD9-D01B-E3C0AC85B1B4}"/>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2157" t="7143" r="7044" b="15715"/>
          <a:stretch>
            <a:fillRect/>
          </a:stretch>
        </p:blipFill>
        <p:spPr bwMode="auto">
          <a:xfrm>
            <a:off x="1995139" y="5528382"/>
            <a:ext cx="2684341" cy="19178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$205,000</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45884"/>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$64,000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pic>
        <p:nvPicPr>
          <p:cNvPr id="1030" name="Picture 6" descr="1st image of 3231 Cloud Crest Ln">
            <a:extLst>
              <a:ext uri="{FF2B5EF4-FFF2-40B4-BE49-F238E27FC236}">
                <a16:creationId xmlns:a16="http://schemas.microsoft.com/office/drawing/2014/main" id="{BDB1CEC6-DBB9-A63F-0C65-935AD2600A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45603" y="5578531"/>
            <a:ext cx="2744205" cy="1837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$74,000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$280,000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6978</TotalTime>
  <Words>320</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63</cp:revision>
  <cp:lastPrinted>2023-03-21T15:20:22Z</cp:lastPrinted>
  <dcterms:created xsi:type="dcterms:W3CDTF">2022-05-24T17:15:36Z</dcterms:created>
  <dcterms:modified xsi:type="dcterms:W3CDTF">2026-04-06T18:56:21Z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