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042" autoAdjust="0"/>
    <p:restoredTop sz="80307" autoAdjust="0"/>
  </p:normalViewPr>
  <p:slideViewPr>
    <p:cSldViewPr snapToGrid="0">
      <p:cViewPr>
        <p:scale>
          <a:sx n="130" d="100"/>
          <a:sy n="130" d="100"/>
        </p:scale>
        <p:origin x="456" y="-9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6/11/26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6/11/26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$66,000 = $44.12/hr.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3299675724"/>
              </p:ext>
            </p:extLst>
          </p:nvPr>
        </p:nvGraphicFramePr>
        <p:xfrm>
          <a:off x="344905" y="2233706"/>
          <a:ext cx="4081244" cy="23905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Fort Bend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$63,515 - $63,765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Katy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$66,180 - $69,130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$77,000 = $51.47/hr.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3099936226"/>
              </p:ext>
            </p:extLst>
          </p:nvPr>
        </p:nvGraphicFramePr>
        <p:xfrm>
          <a:off x="285525" y="2136249"/>
          <a:ext cx="7473027" cy="2585502"/>
        </p:xfrm>
        <a:graphic>
          <a:graphicData uri="http://schemas.openxmlformats.org/drawingml/2006/table">
            <a:tbl>
              <a:tblPr>
                <a:noFill/>
              </a:tblPr>
              <a:tblGrid>
                <a:gridCol w="2792208">
                  <a:extLst>
                    <a:ext uri="{9D8B030D-6E8A-4147-A177-3AD203B41FA5}">
                      <a16:colId xmlns:a16="http://schemas.microsoft.com/office/drawing/2014/main" val="2177332105"/>
                    </a:ext>
                  </a:extLst>
                </a:gridCol>
                <a:gridCol w="1560273">
                  <a:extLst>
                    <a:ext uri="{9D8B030D-6E8A-4147-A177-3AD203B41FA5}">
                      <a16:colId xmlns:a16="http://schemas.microsoft.com/office/drawing/2014/main" val="1897593410"/>
                    </a:ext>
                  </a:extLst>
                </a:gridCol>
                <a:gridCol w="1560273">
                  <a:extLst>
                    <a:ext uri="{9D8B030D-6E8A-4147-A177-3AD203B41FA5}">
                      <a16:colId xmlns:a16="http://schemas.microsoft.com/office/drawing/2014/main" val="1182222195"/>
                    </a:ext>
                  </a:extLst>
                </a:gridCol>
                <a:gridCol w="1560273">
                  <a:extLst>
                    <a:ext uri="{9D8B030D-6E8A-4147-A177-3AD203B41FA5}">
                      <a16:colId xmlns:a16="http://schemas.microsoft.com/office/drawing/2014/main" val="2793591979"/>
                    </a:ext>
                  </a:extLst>
                </a:gridCol>
              </a:tblGrid>
              <a:tr h="572552">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1006475">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Fort Bend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$63,515 - $63,765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$70,000 - $70,500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$71,100 - $71,600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r h="100647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Katy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$66,180 - $69,130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$75,875 - $79,949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$77,075 - $84,824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8739522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751347035"/>
              </p:ext>
            </p:extLst>
          </p:nvPr>
        </p:nvGraphicFramePr>
        <p:xfrm>
          <a:off x="363415" y="2340679"/>
          <a:ext cx="847036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Fort Bend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$63,515 - $63,765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$70,000 - $70,500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$71,100 - $71,600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$77,850 - $78,350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Katy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$66,180 - $69,130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$75,875 - $79,949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$77,075 - $84,824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$81,675 - $96,323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$87,000 = $58.16/hr.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154102482"/>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208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$76,329</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$108,387</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238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$138,754</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$197,031</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238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$155,961</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$221,465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$92,000 @ 208 days = $55.29/hr.</a:t>
            </a:r>
          </a:p>
          <a:p>
            <a:pPr algn="ctr" defTabSz="914400">
              <a:defRPr/>
            </a:pPr>
            <a:r>
              <a:rPr lang="en-US" sz="2000" dirty="0">
                <a:solidFill>
                  <a:srgbClr val="7030A0"/>
                </a:solidFill>
                <a:latin typeface="Arial" panose="020B0604020202020204"/>
              </a:rPr>
              <a:t>$180,000 @ 238 days = $94.54/hr.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$813 - $12,700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$250 - $16,500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329</TotalTime>
  <Words>1121</Words>
  <Application>Microsoft Macintosh PowerPoint</Application>
  <PresentationFormat>On-screen Show (4:3)</PresentationFormat>
  <Paragraphs>111</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35</cp:revision>
  <dcterms:created xsi:type="dcterms:W3CDTF">2022-08-02T19:12:40Z</dcterms:created>
  <dcterms:modified xsi:type="dcterms:W3CDTF">2026-06-11T20:38:10Z</dcterms:modified>
</cp:coreProperties>
</file>