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01" autoAdjust="0"/>
    <p:restoredTop sz="95618"/>
  </p:normalViewPr>
  <p:slideViewPr>
    <p:cSldViewPr snapToGrid="0" snapToObjects="1">
      <p:cViewPr varScale="1">
        <p:scale>
          <a:sx n="81" d="100"/>
          <a:sy n="81" d="100"/>
        </p:scale>
        <p:origin x="2344" y="2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$63,515 - $69,130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$77,850 - $96,323</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$62,868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$380,880*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$1,529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6.11.26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Fort Bend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$813 - $12,700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$250 - $16,500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sp>
        <p:nvSpPr>
          <p:cNvPr id="15" name="Google Shape;110;p13">
            <a:extLst>
              <a:ext uri="{FF2B5EF4-FFF2-40B4-BE49-F238E27FC236}">
                <a16:creationId xmlns:a16="http://schemas.microsoft.com/office/drawing/2014/main" id="{49CF2145-CC9C-696C-ACC6-313789094816}"/>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28" name="Picture 27">
            <a:extLst>
              <a:ext uri="{FF2B5EF4-FFF2-40B4-BE49-F238E27FC236}">
                <a16:creationId xmlns:a16="http://schemas.microsoft.com/office/drawing/2014/main" id="{64BD1EA1-FADD-0E91-072D-19F6F5D52E6B}"/>
              </a:ext>
            </a:extLst>
          </p:cNvPr>
          <p:cNvPicPr>
            <a:picLocks noChangeAspect="1"/>
          </p:cNvPicPr>
          <p:nvPr/>
        </p:nvPicPr>
        <p:blipFill>
          <a:blip r:embed="rId21"/>
          <a:stretch>
            <a:fillRect/>
          </a:stretch>
        </p:blipFill>
        <p:spPr>
          <a:xfrm>
            <a:off x="6057860" y="427791"/>
            <a:ext cx="1081965" cy="1030031"/>
          </a:xfrm>
          <a:prstGeom prst="rect">
            <a:avLst/>
          </a:prstGeom>
        </p:spPr>
      </p:pic>
      <p:pic>
        <p:nvPicPr>
          <p:cNvPr id="34" name="Picture 2" descr="15722 Corsair Rd, Houston, TX 77053">
            <a:extLst>
              <a:ext uri="{FF2B5EF4-FFF2-40B4-BE49-F238E27FC236}">
                <a16:creationId xmlns:a16="http://schemas.microsoft.com/office/drawing/2014/main" id="{0BBB09EB-FBE4-C83D-68B0-C542DA93B5C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67487" y="5492345"/>
            <a:ext cx="2388712" cy="1881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$225,000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$66,000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28" name="Picture 4" descr="1006 Whispering Winds Dr, Beasley, TX 77417">
            <a:extLst>
              <a:ext uri="{FF2B5EF4-FFF2-40B4-BE49-F238E27FC236}">
                <a16:creationId xmlns:a16="http://schemas.microsoft.com/office/drawing/2014/main" id="{58DCDD3C-EC47-3695-4D05-65629DFE74C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91465" y="5480096"/>
            <a:ext cx="2530136" cy="18933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$87,000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$309,900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6977</TotalTime>
  <Words>324</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63</cp:revision>
  <cp:lastPrinted>2023-03-21T15:20:22Z</cp:lastPrinted>
  <dcterms:created xsi:type="dcterms:W3CDTF">2022-05-24T17:15:36Z</dcterms:created>
  <dcterms:modified xsi:type="dcterms:W3CDTF">2026-06-29T21:53:43Z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