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18"/>
  </p:normalViewPr>
  <p:slideViewPr>
    <p:cSldViewPr snapToGrid="0" snapToObjects="1">
      <p:cViewPr varScale="1">
        <p:scale>
          <a:sx n="84" d="100"/>
          <a:sy n="84" d="100"/>
        </p:scale>
        <p:origin x="66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C747D54B-35F8-4E92-998D-60B650121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506" y="5707073"/>
            <a:ext cx="2818565" cy="2002894"/>
          </a:xfrm>
          <a:prstGeom prst="rect">
            <a:avLst/>
          </a:prstGeom>
          <a:noFill/>
          <a:ln>
            <a:solidFill>
              <a:srgbClr val="272D41"/>
            </a:solidFill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AFE9456-C788-4ED6-A9EF-13A544D426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2" r="2564" b="10000"/>
          <a:stretch/>
        </p:blipFill>
        <p:spPr bwMode="auto">
          <a:xfrm>
            <a:off x="458222" y="5704877"/>
            <a:ext cx="2818565" cy="20050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Dallas County, TX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$57,294 -$61,125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$65,450 - $68,498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$80,444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$336,895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$1,352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09656" y="4294166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$35,000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$60,000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11230" y="8668398"/>
            <a:ext cx="123303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8/2.22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allas County, Texas - Wikipedia">
            <a:extLst>
              <a:ext uri="{FF2B5EF4-FFF2-40B4-BE49-F238E27FC236}">
                <a16:creationId xmlns:a16="http://schemas.microsoft.com/office/drawing/2014/main" id="{98A7C846-639F-4F90-A362-87F66C1ED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55" y="280011"/>
            <a:ext cx="1224776" cy="11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35</TotalTime>
  <Words>210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2</cp:revision>
  <cp:lastPrinted>2022-01-11T16:09:34Z</cp:lastPrinted>
  <dcterms:created xsi:type="dcterms:W3CDTF">2022-08-02T20:09:03Z</dcterms:created>
  <dcterms:modified xsi:type="dcterms:W3CDTF">2022-08-02T20:44:46Z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