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37" autoAdjust="0"/>
    <p:restoredTop sz="80320" autoAdjust="0"/>
  </p:normalViewPr>
  <p:slideViewPr>
    <p:cSldViewPr snapToGrid="0">
      <p:cViewPr varScale="1">
        <p:scale>
          <a:sx n="93" d="100"/>
          <a:sy n="93" d="100"/>
        </p:scale>
        <p:origin x="1632" y="1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and 2026-2027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7.20.26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and 2026-2027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80338"/>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187-day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$64,000 = $42.78/hr.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86FD6912-B04C-D79F-0BDE-92D748283825}"/>
              </a:ext>
            </a:extLst>
          </p:cNvPr>
          <p:cNvGraphicFramePr/>
          <p:nvPr>
            <p:extLst>
              <p:ext uri="{D42A27DB-BD31-4B8C-83A1-F6EECF244321}">
                <p14:modId xmlns:p14="http://schemas.microsoft.com/office/powerpoint/2010/main" val="38326542"/>
              </p:ext>
            </p:extLst>
          </p:nvPr>
        </p:nvGraphicFramePr>
        <p:xfrm>
          <a:off x="363415" y="1384775"/>
          <a:ext cx="4081244" cy="3852244"/>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12904">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834835">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McKinney ISD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$64,700 - $65,972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834835">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Lovejoy ISD</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$62,250 - $62,990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834835">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Wylie ISD</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(2025-2026)</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$62,070 - $62,491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r h="834835">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Plano ISD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$64,000 - $64,200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131862780"/>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80339"/>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187-day contract </a:t>
            </a:r>
            <a:r>
              <a:rPr lang="en-US" sz="2400" dirty="0">
                <a:solidFill>
                  <a:srgbClr val="7030A0"/>
                </a:solidFill>
                <a:sym typeface="Calibri"/>
              </a:rPr>
              <a:t>→</a:t>
            </a:r>
            <a:r>
              <a:rPr lang="en-US" sz="2400" dirty="0">
                <a:solidFill>
                  <a:srgbClr val="7030A0"/>
                </a:solidFill>
              </a:rPr>
              <a:t> $70,000 = $46.79/hr.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849B7564-62C5-CE7D-3984-C1B23B28165A}"/>
              </a:ext>
            </a:extLst>
          </p:cNvPr>
          <p:cNvGraphicFramePr/>
          <p:nvPr>
            <p:extLst>
              <p:ext uri="{D42A27DB-BD31-4B8C-83A1-F6EECF244321}">
                <p14:modId xmlns:p14="http://schemas.microsoft.com/office/powerpoint/2010/main" val="131817634"/>
              </p:ext>
            </p:extLst>
          </p:nvPr>
        </p:nvGraphicFramePr>
        <p:xfrm>
          <a:off x="363415" y="1384775"/>
          <a:ext cx="7007324" cy="3852244"/>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12904">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834835">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McKinney ISD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$64,700 - $65,972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$69,701 - $70,772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$71,201 - $72,272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834835">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Lovejoy ISD</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$62,250 - $62,990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$68,085 - $68,834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$69,085 - $69,834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834835">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Wylie ISD</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(2025-2026)</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$62,070 - $62,491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$68,591 - $69,040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$69,591 - $70,040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r h="834835">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Plano ISD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$64,000 - $64,200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$67,600 - $68,000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$69,600 - $70,000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131862780"/>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80330"/>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428329606"/>
              </p:ext>
            </p:extLst>
          </p:nvPr>
        </p:nvGraphicFramePr>
        <p:xfrm>
          <a:off x="363415" y="1384775"/>
          <a:ext cx="8470364" cy="3852244"/>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12904">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834835">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McKinney ISD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$64,700 - $65,972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$69,701 - $70,772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$71,201 - $72,272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$75,872 - $76,373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834835">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Lovejoy ISD</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$62,250 - $62,990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$68,085 - $68,834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$69,085 - $69,834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$74,358 - $74,762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834835">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Wylie ISD</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(2025-2026)</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$62,070 - $62,491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$68,591 - $69,040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$69,591 - $70,040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$73,799 - $74,193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r h="834835">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Plano ISD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$64,000 - $64,200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$67,600 - $68,000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$69,600 - $70,000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$73,600 - $74,000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131862780"/>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187-day contract </a:t>
            </a:r>
            <a:r>
              <a:rPr lang="en-US" sz="2400" dirty="0">
                <a:solidFill>
                  <a:srgbClr val="7030A0"/>
                </a:solidFill>
                <a:sym typeface="Calibri"/>
              </a:rPr>
              <a:t>→</a:t>
            </a:r>
            <a:r>
              <a:rPr lang="en-US" sz="2400" dirty="0">
                <a:solidFill>
                  <a:srgbClr val="7030A0"/>
                </a:solidFill>
              </a:rPr>
              <a:t> $75,000 = $50.13/hr.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3663668834"/>
              </p:ext>
            </p:extLst>
          </p:nvPr>
        </p:nvGraphicFramePr>
        <p:xfrm>
          <a:off x="342900" y="2698567"/>
          <a:ext cx="8490001"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601364">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221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$93,546</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$134,618</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226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$118,351</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$170,312</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226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$155,942</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$230,566</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187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$114,000 @ 221 days = $64.48/hr.</a:t>
            </a:r>
          </a:p>
          <a:p>
            <a:pPr algn="ctr" defTabSz="914400">
              <a:defRPr/>
            </a:pPr>
            <a:r>
              <a:rPr lang="en-US" sz="2000" dirty="0">
                <a:solidFill>
                  <a:srgbClr val="7030A0"/>
                </a:solidFill>
                <a:latin typeface="Arial" panose="020B0604020202020204"/>
              </a:rPr>
              <a:t>$180,000 @ 226 days = $99.56/hr.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$3,000 - $14,000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a:solidFill>
                  <a:srgbClr val="814892"/>
                </a:solidFill>
              </a:rPr>
              <a:t>$800 - $10,000</a:t>
            </a:r>
            <a:endParaRPr lang="en-US" sz="1800" b="1" dirty="0">
              <a:solidFill>
                <a:srgbClr val="814892"/>
              </a:solidFill>
            </a:endParaRP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408</TotalTime>
  <Words>1232</Words>
  <Application>Microsoft Macintosh PowerPoint</Application>
  <PresentationFormat>On-screen Show (4:3)</PresentationFormat>
  <Paragraphs>133</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2026-07-20T19:27:04Z</dcterms:modified>
</cp:coreProperties>
</file>