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37" autoAdjust="0"/>
    <p:restoredTop sz="80234" autoAdjust="0"/>
  </p:normalViewPr>
  <p:slideViewPr>
    <p:cSldViewPr snapToGrid="0">
      <p:cViewPr varScale="1">
        <p:scale>
          <a:sx n="94" d="100"/>
          <a:sy n="94" d="100"/>
        </p:scale>
        <p:origin x="14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6/12/26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6.12.26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6.12.26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6.12.26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6.12.26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6.12.26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6/12/26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6/12/26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$63,400 = $42.38/hr.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DE312CE7-723C-27F2-7123-9B1F88DD9F53}"/>
              </a:ext>
            </a:extLst>
          </p:cNvPr>
          <p:cNvGraphicFramePr>
            <a:graphicFrameLocks noGrp="1"/>
          </p:cNvGraphicFramePr>
          <p:nvPr>
            <p:extLst>
              <p:ext uri="{D42A27DB-BD31-4B8C-83A1-F6EECF244321}">
                <p14:modId xmlns:p14="http://schemas.microsoft.com/office/powerpoint/2010/main" val="3577688471"/>
              </p:ext>
            </p:extLst>
          </p:nvPr>
        </p:nvGraphicFramePr>
        <p:xfrm>
          <a:off x="344905" y="1952351"/>
          <a:ext cx="4081244" cy="3304987"/>
        </p:xfrm>
        <a:graphic>
          <a:graphicData uri="http://schemas.openxmlformats.org/drawingml/2006/table">
            <a:tbl>
              <a:tblPr>
                <a:noFill/>
              </a:tblPr>
              <a:tblGrid>
                <a:gridCol w="2618204">
                  <a:extLst>
                    <a:ext uri="{9D8B030D-6E8A-4147-A177-3AD203B41FA5}">
                      <a16:colId xmlns:a16="http://schemas.microsoft.com/office/drawing/2014/main" val="1979484622"/>
                    </a:ext>
                  </a:extLst>
                </a:gridCol>
                <a:gridCol w="1463040">
                  <a:extLst>
                    <a:ext uri="{9D8B030D-6E8A-4147-A177-3AD203B41FA5}">
                      <a16:colId xmlns:a16="http://schemas.microsoft.com/office/drawing/2014/main" val="3860028290"/>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965576485"/>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Pearland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$64,750 - $66,795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885777157"/>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Angleton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$60,000 - $62,400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72533400"/>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Alvin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$65,800 - $66,100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118912055"/>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$74,000 = $49.47/hr.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020492-6CEA-77B3-9A20-A7BA7B4F984F}"/>
              </a:ext>
            </a:extLst>
          </p:cNvPr>
          <p:cNvGraphicFramePr>
            <a:graphicFrameLocks noGrp="1"/>
          </p:cNvGraphicFramePr>
          <p:nvPr>
            <p:extLst>
              <p:ext uri="{D42A27DB-BD31-4B8C-83A1-F6EECF244321}">
                <p14:modId xmlns:p14="http://schemas.microsoft.com/office/powerpoint/2010/main" val="1704963251"/>
              </p:ext>
            </p:extLst>
          </p:nvPr>
        </p:nvGraphicFramePr>
        <p:xfrm>
          <a:off x="312821" y="1970145"/>
          <a:ext cx="7473027" cy="3591977"/>
        </p:xfrm>
        <a:graphic>
          <a:graphicData uri="http://schemas.openxmlformats.org/drawingml/2006/table">
            <a:tbl>
              <a:tblPr>
                <a:noFill/>
              </a:tblPr>
              <a:tblGrid>
                <a:gridCol w="2792208">
                  <a:extLst>
                    <a:ext uri="{9D8B030D-6E8A-4147-A177-3AD203B41FA5}">
                      <a16:colId xmlns:a16="http://schemas.microsoft.com/office/drawing/2014/main" val="2177332105"/>
                    </a:ext>
                  </a:extLst>
                </a:gridCol>
                <a:gridCol w="1560273">
                  <a:extLst>
                    <a:ext uri="{9D8B030D-6E8A-4147-A177-3AD203B41FA5}">
                      <a16:colId xmlns:a16="http://schemas.microsoft.com/office/drawing/2014/main" val="1897593410"/>
                    </a:ext>
                  </a:extLst>
                </a:gridCol>
                <a:gridCol w="1560273">
                  <a:extLst>
                    <a:ext uri="{9D8B030D-6E8A-4147-A177-3AD203B41FA5}">
                      <a16:colId xmlns:a16="http://schemas.microsoft.com/office/drawing/2014/main" val="1182222195"/>
                    </a:ext>
                  </a:extLst>
                </a:gridCol>
                <a:gridCol w="1560273">
                  <a:extLst>
                    <a:ext uri="{9D8B030D-6E8A-4147-A177-3AD203B41FA5}">
                      <a16:colId xmlns:a16="http://schemas.microsoft.com/office/drawing/2014/main" val="2793591979"/>
                    </a:ext>
                  </a:extLst>
                </a:gridCol>
              </a:tblGrid>
              <a:tr h="572552">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61396822"/>
                  </a:ext>
                </a:extLst>
              </a:tr>
              <a:tr h="1006475">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Pearland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$64,750 - $66,795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$69,750 - $73,348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$71,150 - $78,387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949147977"/>
                  </a:ext>
                </a:extLst>
              </a:tr>
              <a:tr h="1006475">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Angleton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$60,000 - $62,400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$68,691 - $73,336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$69,691 - $78,619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87395227"/>
                  </a:ext>
                </a:extLst>
              </a:tr>
              <a:tr h="100647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Alvin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$65,800 - $66,100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$70,695 - $71,045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$71,695 - $72,045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211983617"/>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980069990"/>
              </p:ext>
            </p:extLst>
          </p:nvPr>
        </p:nvGraphicFramePr>
        <p:xfrm>
          <a:off x="363415" y="2105213"/>
          <a:ext cx="8470364" cy="33049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Pearland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$64,750 - $66,795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$69,750 - $73,348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$71,150 - $78,387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$71,150 - $85,145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Angleton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$60,000 - $62,400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$68,691 - $73,336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$69,691 - $78,619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$74,173 - $90,765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Alvin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$65,800 - $66,100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$70,695 - $71,045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$71,695 - $72,045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$76,485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$81,000 = $54.14/hr.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2845406550"/>
              </p:ext>
            </p:extLst>
          </p:nvPr>
        </p:nvGraphicFramePr>
        <p:xfrm>
          <a:off x="342900" y="2698567"/>
          <a:ext cx="8490001"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601364">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$70,000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$122,943</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$99,198</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$181,778</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230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$127,388</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$218,038</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187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$125,000 @ 220 days = $71.02/hr.</a:t>
            </a:r>
          </a:p>
          <a:p>
            <a:pPr algn="ctr" defTabSz="914400">
              <a:defRPr/>
            </a:pPr>
            <a:r>
              <a:rPr lang="en-US" sz="2000" dirty="0">
                <a:solidFill>
                  <a:srgbClr val="7030A0"/>
                </a:solidFill>
                <a:latin typeface="Arial" panose="020B0604020202020204"/>
              </a:rPr>
              <a:t>$170,000 @ 230 days = $92.39/hr.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$1,000 - $12,000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$750 - $10,000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343</TotalTime>
  <Words>1185</Words>
  <Application>Microsoft Macintosh PowerPoint</Application>
  <PresentationFormat>On-screen Show (4:3)</PresentationFormat>
  <Paragraphs>122</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36</cp:revision>
  <dcterms:created xsi:type="dcterms:W3CDTF">2022-08-02T19:12:40Z</dcterms:created>
  <dcterms:modified xsi:type="dcterms:W3CDTF">2026-06-12T20:23:31Z</dcterms:modified>
</cp:coreProperties>
</file>