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13" autoAdjust="0"/>
    <p:restoredTop sz="95618"/>
  </p:normalViewPr>
  <p:slideViewPr>
    <p:cSldViewPr snapToGrid="0" snapToObjects="1">
      <p:cViewPr varScale="1">
        <p:scale>
          <a:sx n="133" d="100"/>
          <a:sy n="133" d="100"/>
        </p:scale>
        <p:origin x="2312" y="224"/>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6/12/26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6/12/26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6/12/26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6/12/26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6/12/26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6/12/26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$60,000 - $66,795</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87989" y="3483033"/>
            <a:ext cx="129678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$71,150 - $90,765</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$69,368</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$327,143*</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$1,260</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4174" y="9145702"/>
            <a:ext cx="94448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6.12.26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Brazoria County, TX</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7942" cy="523220"/>
          </a:xfrm>
          <a:prstGeom prst="rect">
            <a:avLst/>
          </a:prstGeom>
          <a:noFill/>
        </p:spPr>
        <p:txBody>
          <a:bodyPr wrap="square" rtlCol="0">
            <a:spAutoFit/>
          </a:bodyPr>
          <a:lstStyle/>
          <a:p>
            <a:r>
              <a:rPr lang="en-US" sz="1400" b="1" dirty="0">
                <a:solidFill>
                  <a:srgbClr val="814892"/>
                </a:solidFill>
              </a:rPr>
              <a:t>$1,000 - $12,000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$750 -$10,000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27" name="Picture 26">
            <a:extLst>
              <a:ext uri="{FF2B5EF4-FFF2-40B4-BE49-F238E27FC236}">
                <a16:creationId xmlns:a16="http://schemas.microsoft.com/office/drawing/2014/main" id="{82B86217-8EFB-B670-6122-810F1532C58B}"/>
              </a:ext>
            </a:extLst>
          </p:cNvPr>
          <p:cNvPicPr>
            <a:picLocks noChangeAspect="1"/>
          </p:cNvPicPr>
          <p:nvPr/>
        </p:nvPicPr>
        <p:blipFill>
          <a:blip r:embed="rId21"/>
          <a:stretch>
            <a:fillRect/>
          </a:stretch>
        </p:blipFill>
        <p:spPr>
          <a:xfrm>
            <a:off x="6109316" y="412368"/>
            <a:ext cx="1060322" cy="1009426"/>
          </a:xfrm>
          <a:prstGeom prst="rect">
            <a:avLst/>
          </a:prstGeom>
        </p:spPr>
      </p:pic>
      <p:sp>
        <p:nvSpPr>
          <p:cNvPr id="28" name="Google Shape;110;p13">
            <a:extLst>
              <a:ext uri="{FF2B5EF4-FFF2-40B4-BE49-F238E27FC236}">
                <a16:creationId xmlns:a16="http://schemas.microsoft.com/office/drawing/2014/main" id="{2B2F011F-1D95-9185-496B-84332B0265FA}"/>
              </a:ext>
            </a:extLst>
          </p:cNvPr>
          <p:cNvSpPr txBox="1"/>
          <p:nvPr/>
        </p:nvSpPr>
        <p:spPr>
          <a:xfrm>
            <a:off x="2314338" y="7541782"/>
            <a:ext cx="4668116" cy="527557"/>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House images are provided as representative homes: these are based on current listing prices, rather than sales prices due to Texas state laws, using a 30-year fixed mortgage, a 6.6% interest rate, a 5% or 20% down payment, and housing costs capped at 36% of income. </a:t>
            </a:r>
          </a:p>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Property taxes estimated at county averages. Actual affordability will vary.</a:t>
            </a:r>
            <a:endParaRPr sz="1100" dirty="0"/>
          </a:p>
        </p:txBody>
      </p:sp>
      <p:pic>
        <p:nvPicPr>
          <p:cNvPr id="34" name="Picture 2" descr="3601 Shasta Ct, Pearland, TX 77584">
            <a:extLst>
              <a:ext uri="{FF2B5EF4-FFF2-40B4-BE49-F238E27FC236}">
                <a16:creationId xmlns:a16="http://schemas.microsoft.com/office/drawing/2014/main" id="{F49358DC-1698-10BF-976D-1DDB595986E2}"/>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8536" t="13400" r="8794" b="14120"/>
          <a:stretch>
            <a:fillRect/>
          </a:stretch>
        </p:blipFill>
        <p:spPr bwMode="auto">
          <a:xfrm>
            <a:off x="4635086" y="5511006"/>
            <a:ext cx="2700485" cy="1771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121 Wisteria St, Lake Jackson, TX 77566">
            <a:extLst>
              <a:ext uri="{FF2B5EF4-FFF2-40B4-BE49-F238E27FC236}">
                <a16:creationId xmlns:a16="http://schemas.microsoft.com/office/drawing/2014/main" id="{2D566F8B-46F9-8595-0922-15EE2C9500B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64752" y="5509184"/>
            <a:ext cx="2387439" cy="1786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$63,400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$81,000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$234,900</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$349,000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6987</TotalTime>
  <Words>322</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63</cp:revision>
  <cp:lastPrinted>2023-03-21T15:20:22Z</cp:lastPrinted>
  <dcterms:created xsi:type="dcterms:W3CDTF">2022-05-24T17:15:36Z</dcterms:created>
  <dcterms:modified xsi:type="dcterms:W3CDTF">2026-06-12T20:31:55Z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