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64" autoAdjust="0"/>
    <p:restoredTop sz="80305" autoAdjust="0"/>
  </p:normalViewPr>
  <p:slideViewPr>
    <p:cSldViewPr snapToGrid="0">
      <p:cViewPr varScale="1">
        <p:scale>
          <a:sx n="94" d="100"/>
          <a:sy n="94" d="100"/>
        </p:scale>
        <p:origin x="243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6/4/26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6.4.26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6.4.26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6.4.26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6.4.26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6.4.26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6/4/26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6/4/26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$57,855 = $38.67/hr.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805578AA-589F-450E-3FBE-13330803E67C}"/>
              </a:ext>
            </a:extLst>
          </p:cNvPr>
          <p:cNvGraphicFramePr/>
          <p:nvPr>
            <p:extLst>
              <p:ext uri="{D42A27DB-BD31-4B8C-83A1-F6EECF244321}">
                <p14:modId xmlns:p14="http://schemas.microsoft.com/office/powerpoint/2010/main" val="3591182184"/>
              </p:ext>
            </p:extLst>
          </p:nvPr>
        </p:nvGraphicFramePr>
        <p:xfrm>
          <a:off x="363415" y="2690906"/>
          <a:ext cx="408124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Bastrop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$57,750 - $57,960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187-day contract </a:t>
            </a:r>
            <a:r>
              <a:rPr lang="en-US" sz="2400" dirty="0">
                <a:solidFill>
                  <a:srgbClr val="7030A0"/>
                </a:solidFill>
                <a:sym typeface="Calibri"/>
              </a:rPr>
              <a:t>→</a:t>
            </a:r>
            <a:r>
              <a:rPr lang="en-US" sz="2400" dirty="0">
                <a:solidFill>
                  <a:srgbClr val="7030A0"/>
                </a:solidFill>
              </a:rPr>
              <a:t> $62,225 = $41.59/hr.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27AE00A0-D0D4-A518-5B97-8E786B45FF64}"/>
              </a:ext>
            </a:extLst>
          </p:cNvPr>
          <p:cNvGraphicFramePr/>
          <p:nvPr>
            <p:extLst>
              <p:ext uri="{D42A27DB-BD31-4B8C-83A1-F6EECF244321}">
                <p14:modId xmlns:p14="http://schemas.microsoft.com/office/powerpoint/2010/main" val="2428252332"/>
              </p:ext>
            </p:extLst>
          </p:nvPr>
        </p:nvGraphicFramePr>
        <p:xfrm>
          <a:off x="322472" y="2690906"/>
          <a:ext cx="700732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Bastrop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$57,750 - $57,960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$61,600 - $61,750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$62,700 - $62,850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814715748"/>
              </p:ext>
            </p:extLst>
          </p:nvPr>
        </p:nvGraphicFramePr>
        <p:xfrm>
          <a:off x="363415" y="2690906"/>
          <a:ext cx="847036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Bastrop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$57,750 - $57,960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$61,600 - $61,750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$62,700 - $62,850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$64,200 - $64,350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187-day contract </a:t>
            </a:r>
            <a:r>
              <a:rPr lang="en-US" sz="2400" dirty="0">
                <a:solidFill>
                  <a:srgbClr val="7030A0"/>
                </a:solidFill>
                <a:sym typeface="Calibri"/>
              </a:rPr>
              <a:t>→</a:t>
            </a:r>
            <a:r>
              <a:rPr lang="en-US" sz="2400" dirty="0">
                <a:solidFill>
                  <a:srgbClr val="7030A0"/>
                </a:solidFill>
              </a:rPr>
              <a:t> $64,275 = $42.96/hr.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4093944968"/>
              </p:ext>
            </p:extLst>
          </p:nvPr>
        </p:nvGraphicFramePr>
        <p:xfrm>
          <a:off x="342900" y="2698567"/>
          <a:ext cx="8490001"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601364">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217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$76,878</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$115,322</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$112,821</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$154,879</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226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$153,245</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$204,847</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187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$96,000 @ 217 days = $55.30/hr.</a:t>
            </a:r>
          </a:p>
          <a:p>
            <a:pPr algn="ctr" defTabSz="914400">
              <a:defRPr/>
            </a:pPr>
            <a:r>
              <a:rPr lang="en-US" sz="2000" dirty="0">
                <a:solidFill>
                  <a:srgbClr val="7030A0"/>
                </a:solidFill>
                <a:latin typeface="Arial" panose="020B0604020202020204"/>
              </a:rPr>
              <a:t>$158,000 @ 226 days = $87.39/hr.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$1,000 - $12,750</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$550 - $8,000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528</TotalTime>
  <Words>1047</Words>
  <Application>Microsoft Macintosh PowerPoint</Application>
  <PresentationFormat>On-screen Show (4:3)</PresentationFormat>
  <Paragraphs>100</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36</cp:revision>
  <dcterms:created xsi:type="dcterms:W3CDTF">2022-08-02T19:12:40Z</dcterms:created>
  <dcterms:modified xsi:type="dcterms:W3CDTF">2026-06-04T19:19:53Z</dcterms:modified>
</cp:coreProperties>
</file>