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49A469-853F-4A03-A43A-6439C53DD0C3}">
  <a:tblStyle styleId="{4A49A469-853F-4A03-A43A-6439C53DD0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8" autoAdjust="0"/>
  </p:normalViewPr>
  <p:slideViewPr>
    <p:cSldViewPr snapToGrid="0">
      <p:cViewPr varScale="1">
        <p:scale>
          <a:sx n="41" d="100"/>
          <a:sy n="41" d="100"/>
        </p:scale>
        <p:origin x="19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10/5/23 with average values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371442675"/>
              </p:ext>
            </p:extLst>
          </p:nvPr>
        </p:nvGraphicFramePr>
        <p:xfrm>
          <a:off x="363415" y="2105213"/>
          <a:ext cx="4081250" cy="2390575"/>
        </p:xfrm>
        <a:graphic>
          <a:graphicData uri="http://schemas.openxmlformats.org/drawingml/2006/table">
            <a:tbl>
              <a:tblPr>
                <a:noFill/>
                <a:tableStyleId>{4A49A469-853F-4A03-A43A-6439C53DD0C3}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Kingsport City Schools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$47,910-$48,127</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26000608"/>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Sullivan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$43,711-$44,864</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$45,900 </a:t>
            </a:r>
            <a:r>
              <a:rPr lang="en-US" sz="2400" dirty="0">
                <a:solidFill>
                  <a:srgbClr val="7030A0"/>
                </a:solidFill>
                <a:latin typeface="Arial"/>
                <a:ea typeface="Arial"/>
                <a:cs typeface="Arial"/>
                <a:sym typeface="Arial"/>
              </a:rPr>
              <a:t>= </a:t>
            </a:r>
            <a:r>
              <a:rPr lang="en-US" sz="2400" dirty="0">
                <a:solidFill>
                  <a:srgbClr val="7030A0"/>
                </a:solidFill>
              </a:rPr>
              <a:t>$30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578871020"/>
              </p:ext>
            </p:extLst>
          </p:nvPr>
        </p:nvGraphicFramePr>
        <p:xfrm>
          <a:off x="363415" y="2105213"/>
          <a:ext cx="5544300" cy="2390575"/>
        </p:xfrm>
        <a:graphic>
          <a:graphicData uri="http://schemas.openxmlformats.org/drawingml/2006/table">
            <a:tbl>
              <a:tblPr>
                <a:noFill/>
                <a:tableStyleId>{4A49A469-853F-4A03-A43A-6439C53DD0C3}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Kingsport City Schools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$47,910-$48,127</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$50,614-$51,047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4207246852"/>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Sullivan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$43,711-$44,864</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$47,167-$48,301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$49,100 </a:t>
            </a:r>
            <a:r>
              <a:rPr lang="en-US" sz="2400" dirty="0">
                <a:solidFill>
                  <a:srgbClr val="7030A0"/>
                </a:solidFill>
                <a:latin typeface="Arial"/>
                <a:ea typeface="Arial"/>
                <a:cs typeface="Arial"/>
                <a:sym typeface="Arial"/>
              </a:rPr>
              <a:t>= </a:t>
            </a:r>
            <a:r>
              <a:rPr lang="en-US" sz="2400" dirty="0">
                <a:solidFill>
                  <a:srgbClr val="7030A0"/>
                </a:solidFill>
              </a:rPr>
              <a:t>$32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710391768"/>
              </p:ext>
            </p:extLst>
          </p:nvPr>
        </p:nvGraphicFramePr>
        <p:xfrm>
          <a:off x="363415" y="2105213"/>
          <a:ext cx="8470400" cy="2390575"/>
        </p:xfrm>
        <a:graphic>
          <a:graphicData uri="http://schemas.openxmlformats.org/drawingml/2006/table">
            <a:tbl>
              <a:tblPr>
                <a:noFill/>
                <a:tableStyleId>{4A49A469-853F-4A03-A43A-6439C53DD0C3}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Kingsport City Schools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$47,910-$48,127</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$50,614-$51,047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$56,022-$56,454</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$68,351-$69,000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787271904"/>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Sullivan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$43,711-$44,864</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$47,167-$48,301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$51,386-$55,607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$60,778-$64,502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$64,900 </a:t>
            </a:r>
            <a:r>
              <a:rPr lang="en-US" sz="2400" dirty="0">
                <a:solidFill>
                  <a:srgbClr val="7030A0"/>
                </a:solidFill>
                <a:latin typeface="Arial"/>
                <a:ea typeface="Arial"/>
                <a:cs typeface="Arial"/>
                <a:sym typeface="Arial"/>
              </a:rPr>
              <a:t>= </a:t>
            </a:r>
            <a:r>
              <a:rPr lang="en-US" sz="2400" dirty="0">
                <a:solidFill>
                  <a:srgbClr val="7030A0"/>
                </a:solidFill>
              </a:rPr>
              <a:t>$43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705766265"/>
              </p:ext>
            </p:extLst>
          </p:nvPr>
        </p:nvGraphicFramePr>
        <p:xfrm>
          <a:off x="342900" y="1919467"/>
          <a:ext cx="8458225" cy="1779223"/>
        </p:xfrm>
        <a:graphic>
          <a:graphicData uri="http://schemas.openxmlformats.org/drawingml/2006/table">
            <a:tbl>
              <a:tblPr>
                <a:noFill/>
                <a:tableStyleId>{4A49A469-853F-4A03-A43A-6439C53DD0C3}</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$66,122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$87,067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$77,492</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$101,430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190 days</a:t>
            </a:r>
            <a:endParaRPr dirty="0"/>
          </a:p>
        </p:txBody>
      </p:sp>
      <p:sp>
        <p:nvSpPr>
          <p:cNvPr id="209" name="Google Shape;209;p29"/>
          <p:cNvSpPr txBox="1"/>
          <p:nvPr/>
        </p:nvSpPr>
        <p:spPr>
          <a:xfrm>
            <a:off x="2974096" y="4812800"/>
            <a:ext cx="58833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$76,600 = $45/hr.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$2,121-$7,521</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$991-$6,233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On-screen Show (4:3)</PresentationFormat>
  <Paragraphs>99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2023-10-05T20:29:32Z</dcterms:modified>
</cp:coreProperties>
</file>