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408" y="13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$43,711-$48,127</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$60,778-$69,000</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$62,764</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$230,240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$793</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DM .10.5.23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Sullivan County, TN</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7656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$2,121-$7,521</a:t>
            </a:r>
            <a:endParaRPr dirty="0"/>
          </a:p>
        </p:txBody>
      </p:sp>
      <p:sp>
        <p:nvSpPr>
          <p:cNvPr id="142" name="Google Shape;142;p13"/>
          <p:cNvSpPr txBox="1"/>
          <p:nvPr/>
        </p:nvSpPr>
        <p:spPr>
          <a:xfrm>
            <a:off x="6430919" y="4055504"/>
            <a:ext cx="927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rgbClr val="814892"/>
                </a:solidFill>
                <a:latin typeface="Calibri"/>
                <a:ea typeface="Calibri"/>
                <a:cs typeface="Calibri"/>
                <a:sym typeface="Calibri"/>
              </a:rPr>
              <a:t>$991-$6,233</a:t>
            </a:r>
            <a:endParaRPr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2" name="Google Shape;152;p13"/>
          <p:cNvPicPr preferRelativeResize="0">
            <a:picLocks noChangeAspect="1"/>
          </p:cNvPicPr>
          <p:nvPr/>
        </p:nvPicPr>
        <p:blipFill>
          <a:blip r:embed="rId22"/>
          <a:srcRect/>
          <a:stretch/>
        </p:blipFill>
        <p:spPr>
          <a:xfrm>
            <a:off x="5967947" y="763377"/>
            <a:ext cx="1280160" cy="313639"/>
          </a:xfrm>
          <a:prstGeom prst="rect">
            <a:avLst/>
          </a:prstGeom>
          <a:noFill/>
          <a:ln>
            <a:noFill/>
          </a:ln>
        </p:spPr>
      </p:pic>
      <p:pic>
        <p:nvPicPr>
          <p:cNvPr id="153" name="Google Shape;153;p13"/>
          <p:cNvPicPr preferRelativeResize="0"/>
          <p:nvPr/>
        </p:nvPicPr>
        <p:blipFill>
          <a:blip r:embed="rId23">
            <a:alphaModFix/>
          </a:blip>
          <a:stretch>
            <a:fillRect/>
          </a:stretch>
        </p:blipFill>
        <p:spPr>
          <a:xfrm>
            <a:off x="155650" y="9606326"/>
            <a:ext cx="1056850" cy="358320"/>
          </a:xfrm>
          <a:prstGeom prst="rect">
            <a:avLst/>
          </a:prstGeom>
          <a:noFill/>
          <a:ln>
            <a:noFill/>
          </a:ln>
        </p:spPr>
      </p:pic>
      <p:pic>
        <p:nvPicPr>
          <p:cNvPr id="2" name="Picture 1" descr="A house with a lawn&#10;&#10;Description automatically generated">
            <a:extLst>
              <a:ext uri="{FF2B5EF4-FFF2-40B4-BE49-F238E27FC236}">
                <a16:creationId xmlns:a16="http://schemas.microsoft.com/office/drawing/2014/main" id="{5B01A96B-F750-D068-8743-C8E917D2032F}"/>
              </a:ext>
            </a:extLst>
          </p:cNvPr>
          <p:cNvPicPr>
            <a:picLocks noChangeAspect="1"/>
          </p:cNvPicPr>
          <p:nvPr/>
        </p:nvPicPr>
        <p:blipFill rotWithShape="1">
          <a:blip r:embed="rId24">
            <a:extLst>
              <a:ext uri="{28A0092B-C50C-407E-A947-70E740481C1C}">
                <a14:useLocalDpi xmlns:a14="http://schemas.microsoft.com/office/drawing/2010/main" val="0"/>
              </a:ext>
            </a:extLst>
          </a:blip>
          <a:srcRect l="13411" t="12593" r="11582" b="25442"/>
          <a:stretch/>
        </p:blipFill>
        <p:spPr bwMode="auto">
          <a:xfrm>
            <a:off x="2065734" y="5523187"/>
            <a:ext cx="2503915" cy="183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$180,000</a:t>
            </a:r>
            <a:endParaRPr dirty="0"/>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$45,900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pic>
        <p:nvPicPr>
          <p:cNvPr id="3" name="Picture 2" descr="A house with a lawn and trees in the background&#10;&#10;Description automatically generated">
            <a:extLst>
              <a:ext uri="{FF2B5EF4-FFF2-40B4-BE49-F238E27FC236}">
                <a16:creationId xmlns:a16="http://schemas.microsoft.com/office/drawing/2014/main" id="{69DF81C7-0502-F6C5-4081-A765F425CA13}"/>
              </a:ext>
            </a:extLst>
          </p:cNvPr>
          <p:cNvPicPr>
            <a:picLocks noChangeAspect="1"/>
          </p:cNvPicPr>
          <p:nvPr/>
        </p:nvPicPr>
        <p:blipFill rotWithShape="1">
          <a:blip r:embed="rId25">
            <a:extLst>
              <a:ext uri="{28A0092B-C50C-407E-A947-70E740481C1C}">
                <a14:useLocalDpi xmlns:a14="http://schemas.microsoft.com/office/drawing/2010/main" val="0"/>
              </a:ext>
            </a:extLst>
          </a:blip>
          <a:srcRect l="11425" t="6910" r="2811" b="23388"/>
          <a:stretch/>
        </p:blipFill>
        <p:spPr bwMode="auto">
          <a:xfrm>
            <a:off x="4802570" y="5489820"/>
            <a:ext cx="2548867" cy="18345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$325,000</a:t>
            </a:r>
            <a:endParaRPr dirty="0"/>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$64,900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vt:lpstr>
      <vt:lpstr>Calibri</vt:lpstr>
      <vt:lpstr>Arial</vt:lpstr>
      <vt:lpstr>Open Sans ExtraBold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Sabina Schill</cp:lastModifiedBy>
  <cp:revision>1</cp:revision>
  <dcterms:modified xsi:type="dcterms:W3CDTF">2023-10-05T21:07:22Z</dcterms:modified>
</cp:coreProperties>
</file>