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540"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$47,000-$48,407</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$67,208-$76,975</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$61,412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$219,535</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$1,032</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SS</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9</a:t>
            </a:r>
            <a:r>
              <a:rPr lang="en-US" sz="660" b="0" i="0" u="none" strike="noStrike" cap="none" dirty="0">
                <a:solidFill>
                  <a:schemeClr val="dk1"/>
                </a:solidFill>
                <a:latin typeface="Calibri"/>
                <a:ea typeface="Calibri"/>
                <a:cs typeface="Calibri"/>
                <a:sym typeface="Calibri"/>
              </a:rPr>
              <a:t>.11.23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Shelby County, TN</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85914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$2,215 - $7,376</a:t>
            </a:r>
            <a:endParaRPr dirty="0"/>
          </a:p>
        </p:txBody>
      </p:sp>
      <p:sp>
        <p:nvSpPr>
          <p:cNvPr id="142" name="Google Shape;142;p13"/>
          <p:cNvSpPr txBox="1"/>
          <p:nvPr/>
        </p:nvSpPr>
        <p:spPr>
          <a:xfrm>
            <a:off x="6430919" y="4055504"/>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$988 - $6,345 </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2" name="Google Shape;152;p13"/>
          <p:cNvPicPr preferRelativeResize="0">
            <a:picLocks noChangeAspect="1"/>
          </p:cNvPicPr>
          <p:nvPr/>
        </p:nvPicPr>
        <p:blipFill>
          <a:blip r:embed="rId22"/>
          <a:srcRect/>
          <a:stretch/>
        </p:blipFill>
        <p:spPr>
          <a:xfrm>
            <a:off x="6000284" y="767277"/>
            <a:ext cx="1225296" cy="300198"/>
          </a:xfrm>
          <a:prstGeom prst="rect">
            <a:avLst/>
          </a:prstGeom>
          <a:noFill/>
          <a:ln>
            <a:noFill/>
          </a:ln>
        </p:spPr>
      </p:pic>
      <p:pic>
        <p:nvPicPr>
          <p:cNvPr id="153" name="Google Shape;153;p13"/>
          <p:cNvPicPr preferRelativeResize="0"/>
          <p:nvPr/>
        </p:nvPicPr>
        <p:blipFill>
          <a:blip r:embed="rId23">
            <a:alphaModFix/>
          </a:blip>
          <a:stretch>
            <a:fillRect/>
          </a:stretch>
        </p:blipFill>
        <p:spPr>
          <a:xfrm>
            <a:off x="155650" y="9606326"/>
            <a:ext cx="1056850" cy="358320"/>
          </a:xfrm>
          <a:prstGeom prst="rect">
            <a:avLst/>
          </a:prstGeom>
          <a:noFill/>
          <a:ln>
            <a:noFill/>
          </a:ln>
        </p:spPr>
      </p:pic>
      <p:pic>
        <p:nvPicPr>
          <p:cNvPr id="3" name="Picture 2" descr="A house with a lawn and power lines&#10;&#10;Description automatically generated">
            <a:extLst>
              <a:ext uri="{FF2B5EF4-FFF2-40B4-BE49-F238E27FC236}">
                <a16:creationId xmlns:a16="http://schemas.microsoft.com/office/drawing/2014/main" id="{FF8BC9E4-9ACD-9293-58B0-198EDE0A338F}"/>
              </a:ext>
            </a:extLst>
          </p:cNvPr>
          <p:cNvPicPr>
            <a:picLocks noChangeAspect="1"/>
          </p:cNvPicPr>
          <p:nvPr/>
        </p:nvPicPr>
        <p:blipFill rotWithShape="1">
          <a:blip r:embed="rId24">
            <a:extLst>
              <a:ext uri="{28A0092B-C50C-407E-A947-70E740481C1C}">
                <a14:useLocalDpi xmlns:a14="http://schemas.microsoft.com/office/drawing/2010/main" val="0"/>
              </a:ext>
            </a:extLst>
          </a:blip>
          <a:srcRect t="8829" b="19692"/>
          <a:stretch/>
        </p:blipFill>
        <p:spPr bwMode="auto">
          <a:xfrm>
            <a:off x="2070952" y="5517895"/>
            <a:ext cx="2516700" cy="18266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$175,000</a:t>
            </a:r>
            <a:endParaRPr dirty="0"/>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$47,700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pic>
        <p:nvPicPr>
          <p:cNvPr id="4" name="Picture 3" descr="A brick house with a chimney&#10;&#10;Description automatically generated">
            <a:extLst>
              <a:ext uri="{FF2B5EF4-FFF2-40B4-BE49-F238E27FC236}">
                <a16:creationId xmlns:a16="http://schemas.microsoft.com/office/drawing/2014/main" id="{7163E280-6D25-C586-A0BA-16568B345F98}"/>
              </a:ext>
            </a:extLst>
          </p:cNvPr>
          <p:cNvPicPr>
            <a:picLocks noChangeAspect="1"/>
          </p:cNvPicPr>
          <p:nvPr/>
        </p:nvPicPr>
        <p:blipFill rotWithShape="1">
          <a:blip r:embed="rId25">
            <a:extLst>
              <a:ext uri="{28A0092B-C50C-407E-A947-70E740481C1C}">
                <a14:useLocalDpi xmlns:a14="http://schemas.microsoft.com/office/drawing/2010/main" val="0"/>
              </a:ext>
            </a:extLst>
          </a:blip>
          <a:srcRect t="8334" r="6197" b="20192"/>
          <a:stretch/>
        </p:blipFill>
        <p:spPr bwMode="auto">
          <a:xfrm>
            <a:off x="4796865" y="5487525"/>
            <a:ext cx="2551798" cy="18266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$72,100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$360,000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283</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Open Sans ExtraBold</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2</cp:revision>
  <dcterms:modified xsi:type="dcterms:W3CDTF">2023-09-12T03:13:19Z</dcterms:modified>
</cp:coreProperties>
</file>