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A938CF-2007-4270-8B87-D289BCF90EFE}">
  <a:tblStyle styleId="{93A938CF-2007-4270-8B87-D289BCF90EF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7" autoAdjust="0"/>
  </p:normalViewPr>
  <p:slideViewPr>
    <p:cSldViewPr snapToGrid="0">
      <p:cViewPr varScale="1">
        <p:scale>
          <a:sx n="43" d="100"/>
          <a:sy n="43" d="100"/>
        </p:scale>
        <p:origin x="18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10/5/23 with 2023-2024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118719437"/>
              </p:ext>
            </p:extLst>
          </p:nvPr>
        </p:nvGraphicFramePr>
        <p:xfrm>
          <a:off x="363415" y="2105213"/>
          <a:ext cx="4081250" cy="1476175"/>
        </p:xfrm>
        <a:graphic>
          <a:graphicData uri="http://schemas.openxmlformats.org/drawingml/2006/table">
            <a:tbl>
              <a:tblPr>
                <a:noFill/>
                <a:tableStyleId>{93A938CF-2007-4270-8B87-D289BCF90EFE}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Rutherford County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$47,177-$48,002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200 days </a:t>
            </a:r>
            <a:r>
              <a:rPr lang="en-US" sz="2400">
                <a:solidFill>
                  <a:srgbClr val="7030A0"/>
                </a:solidFill>
                <a:latin typeface="Arial"/>
                <a:ea typeface="Arial"/>
                <a:cs typeface="Arial"/>
                <a:sym typeface="Arial"/>
              </a:rPr>
              <a:t>contract → </a:t>
            </a:r>
            <a:r>
              <a:rPr lang="en-US" sz="2400">
                <a:solidFill>
                  <a:srgbClr val="7030A0"/>
                </a:solidFill>
              </a:rPr>
              <a:t>$47,600 </a:t>
            </a:r>
            <a:r>
              <a:rPr lang="en-US" sz="2400">
                <a:solidFill>
                  <a:srgbClr val="7030A0"/>
                </a:solidFill>
                <a:latin typeface="Arial"/>
                <a:ea typeface="Arial"/>
                <a:cs typeface="Arial"/>
                <a:sym typeface="Arial"/>
              </a:rPr>
              <a:t>= </a:t>
            </a:r>
            <a:r>
              <a:rPr lang="en-US" sz="2400">
                <a:solidFill>
                  <a:srgbClr val="7030A0"/>
                </a:solidFill>
              </a:rPr>
              <a:t>$30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358473240"/>
              </p:ext>
            </p:extLst>
          </p:nvPr>
        </p:nvGraphicFramePr>
        <p:xfrm>
          <a:off x="363415" y="2105213"/>
          <a:ext cx="5544300" cy="1476175"/>
        </p:xfrm>
        <a:graphic>
          <a:graphicData uri="http://schemas.openxmlformats.org/drawingml/2006/table">
            <a:tbl>
              <a:tblPr>
                <a:noFill/>
                <a:tableStyleId>{93A938CF-2007-4270-8B87-D289BCF90EFE}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Rutherford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$47,177-$48,002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$52,084-$53,906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200 days </a:t>
            </a:r>
            <a:r>
              <a:rPr lang="en-US" sz="2400">
                <a:solidFill>
                  <a:srgbClr val="7030A0"/>
                </a:solidFill>
                <a:latin typeface="Arial"/>
                <a:ea typeface="Arial"/>
                <a:cs typeface="Arial"/>
                <a:sym typeface="Arial"/>
              </a:rPr>
              <a:t>contract → </a:t>
            </a:r>
            <a:r>
              <a:rPr lang="en-US" sz="2400">
                <a:solidFill>
                  <a:srgbClr val="7030A0"/>
                </a:solidFill>
              </a:rPr>
              <a:t>$53,000 </a:t>
            </a:r>
            <a:r>
              <a:rPr lang="en-US" sz="2400">
                <a:solidFill>
                  <a:srgbClr val="7030A0"/>
                </a:solidFill>
                <a:latin typeface="Arial"/>
                <a:ea typeface="Arial"/>
                <a:cs typeface="Arial"/>
                <a:sym typeface="Arial"/>
              </a:rPr>
              <a:t>= </a:t>
            </a:r>
            <a:r>
              <a:rPr lang="en-US" sz="2400">
                <a:solidFill>
                  <a:srgbClr val="7030A0"/>
                </a:solidFill>
              </a:rPr>
              <a:t>$33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4001719075"/>
              </p:ext>
            </p:extLst>
          </p:nvPr>
        </p:nvGraphicFramePr>
        <p:xfrm>
          <a:off x="363415" y="2105213"/>
          <a:ext cx="8470400" cy="1476175"/>
        </p:xfrm>
        <a:graphic>
          <a:graphicData uri="http://schemas.openxmlformats.org/drawingml/2006/table">
            <a:tbl>
              <a:tblPr>
                <a:noFill/>
                <a:tableStyleId>{93A938CF-2007-4270-8B87-D289BCF90EFE}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Rutherford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$47,177-$48,002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$52,084-$53,906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$56,511-$63,460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$69,720-$76,592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200 days </a:t>
            </a:r>
            <a:r>
              <a:rPr lang="en-US" sz="2400">
                <a:solidFill>
                  <a:srgbClr val="7030A0"/>
                </a:solidFill>
                <a:latin typeface="Arial"/>
                <a:ea typeface="Arial"/>
                <a:cs typeface="Arial"/>
                <a:sym typeface="Arial"/>
              </a:rPr>
              <a:t>contract → </a:t>
            </a:r>
            <a:r>
              <a:rPr lang="en-US" sz="2400">
                <a:solidFill>
                  <a:srgbClr val="7030A0"/>
                </a:solidFill>
              </a:rPr>
              <a:t>$73,200 </a:t>
            </a:r>
            <a:r>
              <a:rPr lang="en-US" sz="2400">
                <a:solidFill>
                  <a:srgbClr val="7030A0"/>
                </a:solidFill>
                <a:latin typeface="Arial"/>
                <a:ea typeface="Arial"/>
                <a:cs typeface="Arial"/>
                <a:sym typeface="Arial"/>
              </a:rPr>
              <a:t>= </a:t>
            </a:r>
            <a:r>
              <a:rPr lang="en-US" sz="2400">
                <a:solidFill>
                  <a:srgbClr val="7030A0"/>
                </a:solidFill>
              </a:rPr>
              <a:t>$46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$1,563-$11,458</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$2,083-$8,333</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773</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2023-10-05T15:22:27Z</dcterms:modified>
</cp:coreProperties>
</file>