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2BAE51-84BF-46F6-945B-AC1D7B94ADE8}">
  <a:tblStyle styleId="{DD2BAE51-84BF-46F6-945B-AC1D7B94ADE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20" autoAdjust="0"/>
  </p:normalViewPr>
  <p:slideViewPr>
    <p:cSldViewPr snapToGrid="0">
      <p:cViewPr varScale="1">
        <p:scale>
          <a:sx n="46" d="100"/>
          <a:sy n="46" d="100"/>
        </p:scale>
        <p:origin x="17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10/5/23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10/5/23 with average values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327705929"/>
              </p:ext>
            </p:extLst>
          </p:nvPr>
        </p:nvGraphicFramePr>
        <p:xfrm>
          <a:off x="363415" y="2105213"/>
          <a:ext cx="4081250" cy="1476175"/>
        </p:xfrm>
        <a:graphic>
          <a:graphicData uri="http://schemas.openxmlformats.org/drawingml/2006/table">
            <a:tbl>
              <a:tblPr>
                <a:noFill/>
                <a:tableStyleId>{DD2BAE51-84BF-46F6-945B-AC1D7B94ADE8}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Obion County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$42,594-$44,169</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$43,400 </a:t>
            </a:r>
            <a:r>
              <a:rPr lang="en-US" sz="2400">
                <a:solidFill>
                  <a:srgbClr val="7030A0"/>
                </a:solidFill>
                <a:latin typeface="Arial"/>
                <a:ea typeface="Arial"/>
                <a:cs typeface="Arial"/>
                <a:sym typeface="Arial"/>
              </a:rPr>
              <a:t>= </a:t>
            </a:r>
            <a:r>
              <a:rPr lang="en-US" sz="2400">
                <a:solidFill>
                  <a:srgbClr val="7030A0"/>
                </a:solidFill>
              </a:rPr>
              <a:t>$29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477755736"/>
              </p:ext>
            </p:extLst>
          </p:nvPr>
        </p:nvGraphicFramePr>
        <p:xfrm>
          <a:off x="363415" y="2105213"/>
          <a:ext cx="5544300" cy="1476175"/>
        </p:xfrm>
        <a:graphic>
          <a:graphicData uri="http://schemas.openxmlformats.org/drawingml/2006/table">
            <a:tbl>
              <a:tblPr>
                <a:noFill/>
                <a:tableStyleId>{DD2BAE51-84BF-46F6-945B-AC1D7B94ADE8}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Obion County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$42,594-$44,169</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$45,594-$46,874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$46,200 </a:t>
            </a:r>
            <a:r>
              <a:rPr lang="en-US" sz="2400">
                <a:solidFill>
                  <a:srgbClr val="7030A0"/>
                </a:solidFill>
                <a:latin typeface="Arial"/>
                <a:ea typeface="Arial"/>
                <a:cs typeface="Arial"/>
                <a:sym typeface="Arial"/>
              </a:rPr>
              <a:t>= </a:t>
            </a:r>
            <a:r>
              <a:rPr lang="en-US" sz="2400">
                <a:solidFill>
                  <a:srgbClr val="7030A0"/>
                </a:solidFill>
              </a:rPr>
              <a:t>$30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705515275"/>
              </p:ext>
            </p:extLst>
          </p:nvPr>
        </p:nvGraphicFramePr>
        <p:xfrm>
          <a:off x="363415" y="2105213"/>
          <a:ext cx="8470400" cy="1476175"/>
        </p:xfrm>
        <a:graphic>
          <a:graphicData uri="http://schemas.openxmlformats.org/drawingml/2006/table">
            <a:tbl>
              <a:tblPr>
                <a:noFill/>
                <a:tableStyleId>{DD2BAE51-84BF-46F6-945B-AC1D7B94ADE8}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Obion County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$42,594-$44,169</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$45,594-$46,874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$49,755-$53,324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$57,604-$60,725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$59,200 </a:t>
            </a:r>
            <a:r>
              <a:rPr lang="en-US" sz="2400">
                <a:solidFill>
                  <a:srgbClr val="7030A0"/>
                </a:solidFill>
                <a:latin typeface="Arial"/>
                <a:ea typeface="Arial"/>
                <a:cs typeface="Arial"/>
                <a:sym typeface="Arial"/>
              </a:rPr>
              <a:t>= </a:t>
            </a:r>
            <a:r>
              <a:rPr lang="en-US" sz="2400">
                <a:solidFill>
                  <a:srgbClr val="7030A0"/>
                </a:solidFill>
              </a:rPr>
              <a:t>$39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045916590"/>
              </p:ext>
            </p:extLst>
          </p:nvPr>
        </p:nvGraphicFramePr>
        <p:xfrm>
          <a:off x="342900" y="1919467"/>
          <a:ext cx="8458225" cy="1087573"/>
        </p:xfrm>
        <a:graphic>
          <a:graphicData uri="http://schemas.openxmlformats.org/drawingml/2006/table">
            <a:tbl>
              <a:tblPr>
                <a:noFill/>
                <a:tableStyleId>{DD2BAE51-84BF-46F6-945B-AC1D7B94ADE8}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$42,594</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$76,395</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190 days</a:t>
            </a:r>
            <a:endParaRPr/>
          </a:p>
        </p:txBody>
      </p:sp>
      <p:sp>
        <p:nvSpPr>
          <p:cNvPr id="209" name="Google Shape;209;p29"/>
          <p:cNvSpPr txBox="1"/>
          <p:nvPr/>
        </p:nvSpPr>
        <p:spPr>
          <a:xfrm>
            <a:off x="2930552" y="4534745"/>
            <a:ext cx="58833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030A0"/>
                </a:solidFill>
              </a:rPr>
              <a:t>215 days contract → $59,500 = $35/hr.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$2,121-$7,521</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$991-$6,233</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On-screen Show (4:3)</PresentationFormat>
  <Paragraphs>85</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2023-10-05T21:16:03Z</dcterms:modified>
</cp:coreProperties>
</file>