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152" y="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$42,594-$44,169</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$57,604-$60,725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$44,980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$141,649</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$747</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.10.5.23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Obion County, TN</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$2,121-$7,521</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$991-$6,233</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5961672" y="759272"/>
            <a:ext cx="1280160" cy="313639"/>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brick house with a lawn and a sidewalk&#10;&#10;Description automatically generated">
            <a:extLst>
              <a:ext uri="{FF2B5EF4-FFF2-40B4-BE49-F238E27FC236}">
                <a16:creationId xmlns:a16="http://schemas.microsoft.com/office/drawing/2014/main" id="{D3565EE4-99F1-1957-FC3D-9CAAC96971A9}"/>
              </a:ext>
            </a:extLst>
          </p:cNvPr>
          <p:cNvPicPr>
            <a:picLocks noChangeAspect="1"/>
          </p:cNvPicPr>
          <p:nvPr/>
        </p:nvPicPr>
        <p:blipFill rotWithShape="1">
          <a:blip r:embed="rId24">
            <a:extLst>
              <a:ext uri="{28A0092B-C50C-407E-A947-70E740481C1C}">
                <a14:useLocalDpi xmlns:a14="http://schemas.microsoft.com/office/drawing/2010/main" val="0"/>
              </a:ext>
            </a:extLst>
          </a:blip>
          <a:srcRect t="14211" b="17566"/>
          <a:stretch/>
        </p:blipFill>
        <p:spPr bwMode="auto">
          <a:xfrm>
            <a:off x="2052949" y="5512320"/>
            <a:ext cx="2509293" cy="1874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$150,000</a:t>
            </a:r>
            <a:endParaRPr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$43,400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pic>
        <p:nvPicPr>
          <p:cNvPr id="3" name="Picture 2" descr="A house with a lawn and trees&#10;&#10;Description automatically generated">
            <a:extLst>
              <a:ext uri="{FF2B5EF4-FFF2-40B4-BE49-F238E27FC236}">
                <a16:creationId xmlns:a16="http://schemas.microsoft.com/office/drawing/2014/main" id="{750CBC08-BE06-A201-B561-0B915224C0DB}"/>
              </a:ext>
            </a:extLst>
          </p:cNvPr>
          <p:cNvPicPr>
            <a:picLocks noChangeAspect="1"/>
          </p:cNvPicPr>
          <p:nvPr/>
        </p:nvPicPr>
        <p:blipFill rotWithShape="1">
          <a:blip r:embed="rId25">
            <a:extLst>
              <a:ext uri="{28A0092B-C50C-407E-A947-70E740481C1C}">
                <a14:useLocalDpi xmlns:a14="http://schemas.microsoft.com/office/drawing/2010/main" val="0"/>
              </a:ext>
            </a:extLst>
          </a:blip>
          <a:srcRect l="12800" t="25609" r="7500" b="34133"/>
          <a:stretch/>
        </p:blipFill>
        <p:spPr bwMode="auto">
          <a:xfrm>
            <a:off x="4799817" y="5499406"/>
            <a:ext cx="2547467" cy="18250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$265,000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$59,200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Calibri</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2023-10-05T21:38:57Z</dcterms:modified>
</cp:coreProperties>
</file>