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D67606-3285-435F-9278-3E2BD352A4DA}">
  <a:tblStyle styleId="{63D67606-3285-435F-9278-3E2BD352A4D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0" autoAdjust="0"/>
  </p:normalViewPr>
  <p:slideViewPr>
    <p:cSldViewPr snapToGrid="0">
      <p:cViewPr varScale="1">
        <p:scale>
          <a:sx n="47" d="100"/>
          <a:sy n="47" d="100"/>
        </p:scale>
        <p:origin x="1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10/5/23 with average values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99188589"/>
              </p:ext>
            </p:extLst>
          </p:nvPr>
        </p:nvGraphicFramePr>
        <p:xfrm>
          <a:off x="363415" y="2105213"/>
          <a:ext cx="4081250" cy="1476175"/>
        </p:xfrm>
        <a:graphic>
          <a:graphicData uri="http://schemas.openxmlformats.org/drawingml/2006/table">
            <a:tbl>
              <a:tblPr>
                <a:noFill/>
                <a:tableStyleId>{63D67606-3285-435F-9278-3E2BD352A4DA}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Henry County School System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$44,730-$45,333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$45,000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306379395"/>
              </p:ext>
            </p:extLst>
          </p:nvPr>
        </p:nvGraphicFramePr>
        <p:xfrm>
          <a:off x="363415" y="2105213"/>
          <a:ext cx="5544300" cy="1476175"/>
        </p:xfrm>
        <a:graphic>
          <a:graphicData uri="http://schemas.openxmlformats.org/drawingml/2006/table">
            <a:tbl>
              <a:tblPr>
                <a:noFill/>
                <a:tableStyleId>{63D67606-3285-435F-9278-3E2BD352A4DA}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Henry County School System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$44,730-$45,333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$47,831-$48,477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$48,200 </a:t>
            </a:r>
            <a:r>
              <a:rPr lang="en-US" sz="2400">
                <a:solidFill>
                  <a:srgbClr val="7030A0"/>
                </a:solidFill>
                <a:latin typeface="Arial"/>
                <a:ea typeface="Arial"/>
                <a:cs typeface="Arial"/>
                <a:sym typeface="Arial"/>
              </a:rPr>
              <a:t>= </a:t>
            </a:r>
            <a:r>
              <a:rPr lang="en-US" sz="2400">
                <a:solidFill>
                  <a:srgbClr val="7030A0"/>
                </a:solidFill>
              </a:rPr>
              <a:t>$32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507641581"/>
              </p:ext>
            </p:extLst>
          </p:nvPr>
        </p:nvGraphicFramePr>
        <p:xfrm>
          <a:off x="363415" y="2105213"/>
          <a:ext cx="8470400" cy="1476175"/>
        </p:xfrm>
        <a:graphic>
          <a:graphicData uri="http://schemas.openxmlformats.org/drawingml/2006/table">
            <a:tbl>
              <a:tblPr>
                <a:noFill/>
                <a:tableStyleId>{63D67606-3285-435F-9278-3E2BD352A4DA}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Henry County School System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$44,730-$45,333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$47,831-$48,477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$5,1681-$54,763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$59,097-$62,622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$60,900 </a:t>
            </a:r>
            <a:r>
              <a:rPr lang="en-US" sz="2400">
                <a:solidFill>
                  <a:srgbClr val="7030A0"/>
                </a:solidFill>
                <a:latin typeface="Arial"/>
                <a:ea typeface="Arial"/>
                <a:cs typeface="Arial"/>
                <a:sym typeface="Arial"/>
              </a:rPr>
              <a:t>= </a:t>
            </a:r>
            <a:r>
              <a:rPr lang="en-US" sz="2400">
                <a:solidFill>
                  <a:srgbClr val="7030A0"/>
                </a:solidFill>
              </a:rPr>
              <a:t>$41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$2,121-$7,521</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$991-$6,233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2023-10-05T16:49:47Z</dcterms:modified>
</cp:coreProperties>
</file>