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648" y="-24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p:cNvPicPr preferRelativeResize="0"/>
          <p:nvPr/>
        </p:nvPicPr>
        <p:blipFill rotWithShape="1">
          <a:blip r:embed="rId4"/>
          <a:srcRect l="7174" r="7174"/>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p:cNvPicPr preferRelativeResize="0"/>
          <p:nvPr/>
        </p:nvPicPr>
        <p:blipFill rotWithShape="1">
          <a:blip r:embed="rId5"/>
          <a:srcRect l="11457" r="11457"/>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6">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$50,047-$51,152</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$72,255-$80,078</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7">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8">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$81,848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9">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$430,170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Fair Market rent for a     </a:t>
            </a:r>
            <a:r>
              <a:rPr lang="en-US" sz="1400" b="1" i="0" u="none" strike="noStrike" cap="none" dirty="0">
                <a:solidFill>
                  <a:schemeClr val="dk1"/>
                </a:solidFill>
                <a:latin typeface="Calibri"/>
                <a:ea typeface="Calibri"/>
                <a:cs typeface="Calibri"/>
                <a:sym typeface="Calibri"/>
              </a:rPr>
              <a:t>2-bedroom apartment:</a:t>
            </a:r>
            <a:r>
              <a:rPr lang="en-US" sz="1400" b="0" i="0" u="none" strike="noStrike" cap="none"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$1,406</a:t>
            </a:r>
            <a:r>
              <a:rPr lang="en-US" sz="1400" b="0" i="0" u="none" strike="noStrike" cap="none" dirty="0">
                <a:solidFill>
                  <a:srgbClr val="272D41"/>
                </a:solidFill>
                <a:latin typeface="Calibri"/>
                <a:ea typeface="Calibri"/>
                <a:cs typeface="Calibri"/>
                <a:sym typeface="Calibri"/>
              </a:rPr>
              <a:t>*</a:t>
            </a:r>
            <a:endParaRPr sz="1400" b="1" i="0" u="none" strike="noStrike" cap="none" dirty="0">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0">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1">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2">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.10.4.23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Davidson County, TN</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$360,000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$175,000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$50,600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$76,200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$1,200-$7,122</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$751-$2,502</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8">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9">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0">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1">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2">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3"/>
          <a:srcRect/>
          <a:stretch/>
        </p:blipFill>
        <p:spPr>
          <a:xfrm>
            <a:off x="5984837" y="751248"/>
            <a:ext cx="1252728" cy="30691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Open Sans ExtraBold</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2023-10-04T21:52:56Z</dcterms:modified>
</cp:coreProperties>
</file>