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72" d="100"/>
          <a:sy n="72"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4/13/2022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4/13/22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4/13/2022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31362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24411" y="5565798"/>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DC6A8F2E-1A12-4762-BDA6-8CC126C40062}"/>
              </a:ext>
            </a:extLst>
          </p:cNvPr>
          <p:cNvGraphicFramePr/>
          <p:nvPr>
            <p:extLst>
              <p:ext uri="{D42A27DB-BD31-4B8C-83A1-F6EECF244321}">
                <p14:modId xmlns:p14="http://schemas.microsoft.com/office/powerpoint/2010/main" val="2968257268"/>
              </p:ext>
            </p:extLst>
          </p:nvPr>
        </p:nvGraphicFramePr>
        <p:xfrm>
          <a:off x="298220" y="1717313"/>
          <a:ext cx="410543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Maryville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$44,670 -$49,174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Blount County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$40,011 -$40,769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Alcoa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$38,575 -$39,347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302179"/>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763558" y="5718601"/>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graphicFrame>
        <p:nvGraphicFramePr>
          <p:cNvPr id="7" name="Google Shape;278;p13">
            <a:extLst>
              <a:ext uri="{FF2B5EF4-FFF2-40B4-BE49-F238E27FC236}">
                <a16:creationId xmlns:a16="http://schemas.microsoft.com/office/drawing/2014/main" id="{AC898269-2EB0-43F0-8B01-98004900EBCB}"/>
              </a:ext>
            </a:extLst>
          </p:cNvPr>
          <p:cNvGraphicFramePr/>
          <p:nvPr>
            <p:extLst>
              <p:ext uri="{D42A27DB-BD31-4B8C-83A1-F6EECF244321}">
                <p14:modId xmlns:p14="http://schemas.microsoft.com/office/powerpoint/2010/main" val="4081386952"/>
              </p:ext>
            </p:extLst>
          </p:nvPr>
        </p:nvGraphicFramePr>
        <p:xfrm>
          <a:off x="292843" y="1729963"/>
          <a:ext cx="556847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Maryville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$44,670 -$49,174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$53,190 -$54,194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Blount County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$40,011 -$40,769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$43,808 -$44,562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Alcoa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$38,575 -$39,347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$42,433 -$43,204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71309" y="119910"/>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15823490"/>
              </p:ext>
            </p:extLst>
          </p:nvPr>
        </p:nvGraphicFramePr>
        <p:xfrm>
          <a:off x="324724" y="1600200"/>
          <a:ext cx="8494552" cy="36576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Maryville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$44,670 -$49,174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$53,190 -$54,194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$57,190 -</a:t>
                      </a:r>
                      <a:r>
                        <a:rPr lang="en-US" sz="2400" kern="1200" dirty="0">
                          <a:solidFill>
                            <a:srgbClr val="272D41"/>
                          </a:solidFill>
                          <a:effectLst/>
                          <a:latin typeface="Calibri" panose="020F0502020204030204" pitchFamily="34" charset="0"/>
                          <a:ea typeface="+mn-ea"/>
                          <a:cs typeface="Calibri" panose="020F0502020204030204" pitchFamily="34" charset="0"/>
                        </a:rPr>
                        <a:t>$59,194 </a:t>
                      </a:r>
                      <a:endParaRPr lang="en-US"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$69,730 - $70,734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Blount County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$40,011 -$40,769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$43,808 -$44,562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$45,510 -$50,061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$58,025 -$59,163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Alcoa City Schools </a:t>
                      </a:r>
                    </a:p>
                  </a:txBody>
                  <a:tcPr marL="21431" marR="21431" marT="14288" marB="14288"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$38,575 -$39,347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$42,433 -$43,204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$50,148 -$51,305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$61,720 -$62,877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1670325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937197" y="5718601"/>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76</TotalTime>
  <Words>686</Words>
  <Application>Microsoft Office PowerPoint</Application>
  <PresentationFormat>On-screen Show (4:3)</PresentationFormat>
  <Paragraphs>75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9</cp:revision>
  <dcterms:created xsi:type="dcterms:W3CDTF">2022-04-12T15:37:52Z</dcterms:created>
  <dcterms:modified xsi:type="dcterms:W3CDTF">2022-04-14T01:45:59Z</dcterms:modified>
</cp:coreProperties>
</file>