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0" autoAdjust="0"/>
    <p:restoredTop sz="95618"/>
  </p:normalViewPr>
  <p:slideViewPr>
    <p:cSldViewPr snapToGrid="0" snapToObjects="1">
      <p:cViewPr varScale="1">
        <p:scale>
          <a:sx n="81" d="100"/>
          <a:sy n="81" d="100"/>
        </p:scale>
        <p:origin x="66" y="108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56EA76E4-6D11-4420-B5BD-728316B148E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0" t="17539" r="10256" b="10860"/>
          <a:stretch/>
        </p:blipFill>
        <p:spPr bwMode="auto">
          <a:xfrm>
            <a:off x="3649724" y="5781394"/>
            <a:ext cx="2661084" cy="18947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FA2CC9B-667D-4AD0-B3F6-905451B4966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4887" r="12500" b="12839"/>
          <a:stretch/>
        </p:blipFill>
        <p:spPr bwMode="auto">
          <a:xfrm>
            <a:off x="547192" y="5776789"/>
            <a:ext cx="2648942" cy="19389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569" y="923863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Blount County, TN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$38,575 -$49,174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$58,025 -  $70,734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a teacher 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$49,660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$328,532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$896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95593" y="4276831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400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Year Teachers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Mid-Career Teachers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$208,000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263140" y="8668398"/>
            <a:ext cx="1281120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AMB 4.13.22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$390,000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2021-2022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262E3B-800B-46AC-B4AF-9D555F077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92" y="901767"/>
            <a:ext cx="1655064" cy="40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TE-(Name(s))-County-2021-2022-Infographic-Template" id="{6ABFA618-322A-4C57-9D80-30268FC46729}" vid="{15C6D495-0FF7-4260-86FE-8497C75D1D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7A7CA6-05D2-4FD4-913D-492F6E4E8C8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STATE-(Name(s))-County-2021-2022-Infographic-Template</Template>
  <TotalTime>291</TotalTime>
  <Words>205</Words>
  <Application>Microsoft Office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Allie Bolter</dc:creator>
  <cp:lastModifiedBy>Allie Bolter</cp:lastModifiedBy>
  <cp:revision>16</cp:revision>
  <cp:lastPrinted>2022-01-11T16:09:34Z</cp:lastPrinted>
  <dcterms:created xsi:type="dcterms:W3CDTF">2022-04-12T15:39:35Z</dcterms:created>
  <dcterms:modified xsi:type="dcterms:W3CDTF">2022-04-14T01:46:04Z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