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4"/>
  </p:notesMasterIdLst>
  <p:sldIdLst>
    <p:sldId id="256" r:id="rId2"/>
    <p:sldId id="259" r:id="rId3"/>
  </p:sldIdLst>
  <p:sldSz cx="10287000" cy="8001000"/>
  <p:notesSz cx="9296400" cy="6881813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Calibri Light" panose="020F0302020204030204" pitchFamily="34" charset="0"/>
      <p:regular r:id="rId9"/>
      <p:italic r:id="rId10"/>
    </p:embeddedFont>
    <p:embeddedFont>
      <p:font typeface="Caveat" panose="020B0604020202020204" charset="0"/>
      <p:regular r:id="rId11"/>
      <p:bold r:id="rId12"/>
    </p:embeddedFont>
    <p:embeddedFont>
      <p:font typeface="Helvetica Neue" panose="020B0604020202020204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hCJmIaKfG3vTDT+3/J5svpBEp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66E"/>
    <a:srgbClr val="F1A653"/>
    <a:srgbClr val="272D41"/>
    <a:srgbClr val="0D1113"/>
    <a:srgbClr val="2B4FC5"/>
    <a:srgbClr val="006F91"/>
    <a:srgbClr val="EF643E"/>
    <a:srgbClr val="259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6" autoAdjust="0"/>
    <p:restoredTop sz="94464" autoAdjust="0"/>
  </p:normalViewPr>
  <p:slideViewPr>
    <p:cSldViewPr snapToGrid="0">
      <p:cViewPr varScale="1">
        <p:scale>
          <a:sx n="79" d="100"/>
          <a:sy n="79" d="100"/>
        </p:scale>
        <p:origin x="462" y="13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font" Target="fonts/font14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7.fntdata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12.fntdata"/><Relationship Id="rId20" Type="http://schemas.openxmlformats.org/officeDocument/2006/relationships/font" Target="fonts/font1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font" Target="fonts/font6.fntdata"/><Relationship Id="rId19" Type="http://schemas.openxmlformats.org/officeDocument/2006/relationships/font" Target="fonts/font15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Relationship Id="rId22" Type="http://schemas.openxmlformats.org/officeDocument/2006/relationships/font" Target="fonts/font1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28" name="Google Shape;1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 txBox="1">
            <a:spLocks noGrp="1"/>
          </p:cNvSpPr>
          <p:nvPr>
            <p:ph type="body" idx="1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875" tIns="80875" rIns="80875" bIns="8087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06" name="Google Shape;2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515938"/>
            <a:ext cx="3317875" cy="2581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95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542D-87A2-419D-809F-716DDAD2A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5" y="1309424"/>
            <a:ext cx="7715250" cy="2785533"/>
          </a:xfrm>
        </p:spPr>
        <p:txBody>
          <a:bodyPr anchor="b"/>
          <a:lstStyle>
            <a:lvl1pPr algn="ctr"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0AA77-3E5E-4EE2-8F9F-7B8FC6E71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4202378"/>
            <a:ext cx="7715250" cy="1931722"/>
          </a:xfrm>
        </p:spPr>
        <p:txBody>
          <a:bodyPr/>
          <a:lstStyle>
            <a:lvl1pPr marL="0" indent="0" algn="ctr">
              <a:buNone/>
              <a:defRPr sz="2025"/>
            </a:lvl1pPr>
            <a:lvl2pPr marL="385785" indent="0" algn="ctr">
              <a:buNone/>
              <a:defRPr sz="1688"/>
            </a:lvl2pPr>
            <a:lvl3pPr marL="771571" indent="0" algn="ctr">
              <a:buNone/>
              <a:defRPr sz="1519"/>
            </a:lvl3pPr>
            <a:lvl4pPr marL="1157356" indent="0" algn="ctr">
              <a:buNone/>
              <a:defRPr sz="1350"/>
            </a:lvl4pPr>
            <a:lvl5pPr marL="1543141" indent="0" algn="ctr">
              <a:buNone/>
              <a:defRPr sz="1350"/>
            </a:lvl5pPr>
            <a:lvl6pPr marL="1928927" indent="0" algn="ctr">
              <a:buNone/>
              <a:defRPr sz="1350"/>
            </a:lvl6pPr>
            <a:lvl7pPr marL="2314712" indent="0" algn="ctr">
              <a:buNone/>
              <a:defRPr sz="1350"/>
            </a:lvl7pPr>
            <a:lvl8pPr marL="2700498" indent="0" algn="ctr">
              <a:buNone/>
              <a:defRPr sz="1350"/>
            </a:lvl8pPr>
            <a:lvl9pPr marL="3086283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F59FC-A175-4B61-8F60-C80564B2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4DDA2-DA01-4399-BA69-0494EB1F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09A37-5EF8-4E63-9862-D83585D2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A82A-5A89-4615-89EB-8656E3A8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6A8E6-8423-41D8-81EF-FC7161E2B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4F6C6-10AB-47E7-A1E3-6FD8F181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E9398-8A8C-4334-9FDC-632756C4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18F3C-7231-4CA8-869C-7966AD80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0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9CF5A-0DDD-4B30-A66D-B5DFDD321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61635" y="425979"/>
            <a:ext cx="2218134" cy="67804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287E3-4C59-468F-B378-4D6A710F4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07231" y="425979"/>
            <a:ext cx="6525816" cy="67804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BDE7E-D59A-4DF8-8CAC-D45616F8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AC94E-B723-442F-BD09-AB9CC7B7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E84AB-F362-4680-A070-2880854C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703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1_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3497580" y="7440930"/>
            <a:ext cx="329184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dt" idx="10"/>
          </p:nvPr>
        </p:nvSpPr>
        <p:spPr>
          <a:xfrm>
            <a:off x="51435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sldNum" idx="12"/>
          </p:nvPr>
        </p:nvSpPr>
        <p:spPr>
          <a:xfrm>
            <a:off x="740664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949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285663" y="201866"/>
            <a:ext cx="9715672" cy="43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body" idx="1"/>
          </p:nvPr>
        </p:nvSpPr>
        <p:spPr>
          <a:xfrm>
            <a:off x="514350" y="1840230"/>
            <a:ext cx="4474845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body" idx="2"/>
          </p:nvPr>
        </p:nvSpPr>
        <p:spPr>
          <a:xfrm>
            <a:off x="5297805" y="1840230"/>
            <a:ext cx="4474845" cy="528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ftr" idx="11"/>
          </p:nvPr>
        </p:nvSpPr>
        <p:spPr>
          <a:xfrm>
            <a:off x="3497580" y="7440930"/>
            <a:ext cx="329184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dt" idx="10"/>
          </p:nvPr>
        </p:nvSpPr>
        <p:spPr>
          <a:xfrm>
            <a:off x="51435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ldNum" idx="12"/>
          </p:nvPr>
        </p:nvSpPr>
        <p:spPr>
          <a:xfrm>
            <a:off x="7406640" y="7440930"/>
            <a:ext cx="236601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A4395-929A-4A33-A867-11C9F5D13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3D230-489F-4F6B-8388-ABA268471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4E4D5-E816-4B54-9D6D-0C4611FB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CC644-8E59-47EA-B026-CE122FE9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3972C-D89D-45BB-9EF5-7AE621AF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7DC9-46C0-4908-B04C-2DFC8134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73" y="1994695"/>
            <a:ext cx="8872538" cy="3328193"/>
          </a:xfrm>
        </p:spPr>
        <p:txBody>
          <a:bodyPr anchor="b"/>
          <a:lstStyle>
            <a:lvl1pPr>
              <a:defRPr sz="50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285CA-0771-48CE-97E1-0895E6EBA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873" y="5354374"/>
            <a:ext cx="8872538" cy="1750218"/>
          </a:xfrm>
        </p:spPr>
        <p:txBody>
          <a:bodyPr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38578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771571" indent="0">
              <a:buNone/>
              <a:defRPr sz="1519">
                <a:solidFill>
                  <a:schemeClr val="tx1">
                    <a:tint val="75000"/>
                  </a:schemeClr>
                </a:solidFill>
              </a:defRPr>
            </a:lvl3pPr>
            <a:lvl4pPr marL="115735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4pPr>
            <a:lvl5pPr marL="154314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5pPr>
            <a:lvl6pPr marL="192892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6pPr>
            <a:lvl7pPr marL="2314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7pPr>
            <a:lvl8pPr marL="270049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8pPr>
            <a:lvl9pPr marL="30862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EDE30-47B4-4A17-B6AE-7CFFEB23B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9BC0D-C079-494D-A1F8-349DA3C1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DFB38-AE5A-475B-A700-15565BC5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9088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313E-0E90-4F5C-99D3-E7E1F3B2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6FA72-FD40-49CB-A170-4A4194B44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231" y="2129896"/>
            <a:ext cx="4371975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2E5E-C850-4B9F-BAA4-EC72112A2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794" y="2129896"/>
            <a:ext cx="4371975" cy="5076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AE758-27A4-49DF-A98C-0203FB2E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62CAF-5C5C-46C4-8F3D-2F1B853C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45E7C-1E2D-4379-A2B4-F522E8BB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65CD-C587-492B-9497-4E672707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1" y="425980"/>
            <a:ext cx="8872538" cy="15464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ACB7B-2B16-464B-8B19-BF0E5B681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571" y="1961357"/>
            <a:ext cx="4351883" cy="961231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B9450-57DE-4C7E-AC9D-B265D09B4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571" y="2922588"/>
            <a:ext cx="4351883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B6ACEB-D2C1-4172-B36F-0B4014296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07794" y="1961357"/>
            <a:ext cx="4373315" cy="961231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785" indent="0">
              <a:buNone/>
              <a:defRPr sz="1688" b="1"/>
            </a:lvl2pPr>
            <a:lvl3pPr marL="771571" indent="0">
              <a:buNone/>
              <a:defRPr sz="1519" b="1"/>
            </a:lvl3pPr>
            <a:lvl4pPr marL="1157356" indent="0">
              <a:buNone/>
              <a:defRPr sz="1350" b="1"/>
            </a:lvl4pPr>
            <a:lvl5pPr marL="1543141" indent="0">
              <a:buNone/>
              <a:defRPr sz="1350" b="1"/>
            </a:lvl5pPr>
            <a:lvl6pPr marL="1928927" indent="0">
              <a:buNone/>
              <a:defRPr sz="1350" b="1"/>
            </a:lvl6pPr>
            <a:lvl7pPr marL="2314712" indent="0">
              <a:buNone/>
              <a:defRPr sz="1350" b="1"/>
            </a:lvl7pPr>
            <a:lvl8pPr marL="2700498" indent="0">
              <a:buNone/>
              <a:defRPr sz="1350" b="1"/>
            </a:lvl8pPr>
            <a:lvl9pPr marL="308628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0B7B6-A2BA-4125-8638-8CE2B3D53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07794" y="2922588"/>
            <a:ext cx="4373315" cy="4298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571DA8-D5C3-4A11-BFE9-94190F16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45AD5-133B-455F-9AC9-F315994D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EC4B4-8C26-4BCD-B3B6-8B6FC13E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561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3AC0-F748-4D3A-AF93-C6E00E398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921BA-888F-48D7-9ACA-577E053D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EF09-1555-469A-B2C8-A96FA439A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6883A-4D4D-483B-88E3-C2B8013F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6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6C62A4-10CB-4751-85A3-38A92023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DA9D2-CF3C-4532-B608-AD0A20B0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91BC-99F9-4DD9-816E-E94C9203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6297-F6CD-4D0D-9675-3AAF7D29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533400"/>
            <a:ext cx="3317825" cy="18669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7D1F1-6AA5-4577-BB06-000788399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315" y="1151996"/>
            <a:ext cx="5207794" cy="5685896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FED90-C027-48B8-B62D-99839716B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400300"/>
            <a:ext cx="3317825" cy="4446853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CD5E3-6F69-4B06-8E22-C33F8B5C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FC4A8-52F2-4900-8E5E-4E19B0A4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9F203-DAC2-4DE9-B367-2E904529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7396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4DB1-AF9C-4E83-B40C-ABB4E846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2" y="533400"/>
            <a:ext cx="3317825" cy="18669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525CC6-E535-4607-9129-9A26D2E87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3315" y="1151996"/>
            <a:ext cx="5207794" cy="5685896"/>
          </a:xfrm>
        </p:spPr>
        <p:txBody>
          <a:bodyPr/>
          <a:lstStyle>
            <a:lvl1pPr marL="0" indent="0">
              <a:buNone/>
              <a:defRPr sz="2700"/>
            </a:lvl1pPr>
            <a:lvl2pPr marL="385785" indent="0">
              <a:buNone/>
              <a:defRPr sz="2363"/>
            </a:lvl2pPr>
            <a:lvl3pPr marL="771571" indent="0">
              <a:buNone/>
              <a:defRPr sz="2025"/>
            </a:lvl3pPr>
            <a:lvl4pPr marL="1157356" indent="0">
              <a:buNone/>
              <a:defRPr sz="1688"/>
            </a:lvl4pPr>
            <a:lvl5pPr marL="1543141" indent="0">
              <a:buNone/>
              <a:defRPr sz="1688"/>
            </a:lvl5pPr>
            <a:lvl6pPr marL="1928927" indent="0">
              <a:buNone/>
              <a:defRPr sz="1688"/>
            </a:lvl6pPr>
            <a:lvl7pPr marL="2314712" indent="0">
              <a:buNone/>
              <a:defRPr sz="1688"/>
            </a:lvl7pPr>
            <a:lvl8pPr marL="2700498" indent="0">
              <a:buNone/>
              <a:defRPr sz="1688"/>
            </a:lvl8pPr>
            <a:lvl9pPr marL="3086283" indent="0">
              <a:buNone/>
              <a:defRPr sz="168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D9A05-C2F0-401B-9CB6-700680D11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72" y="2400300"/>
            <a:ext cx="3317825" cy="4446853"/>
          </a:xfrm>
        </p:spPr>
        <p:txBody>
          <a:bodyPr/>
          <a:lstStyle>
            <a:lvl1pPr marL="0" indent="0">
              <a:buNone/>
              <a:defRPr sz="1350"/>
            </a:lvl1pPr>
            <a:lvl2pPr marL="385785" indent="0">
              <a:buNone/>
              <a:defRPr sz="1181"/>
            </a:lvl2pPr>
            <a:lvl3pPr marL="771571" indent="0">
              <a:buNone/>
              <a:defRPr sz="1013"/>
            </a:lvl3pPr>
            <a:lvl4pPr marL="1157356" indent="0">
              <a:buNone/>
              <a:defRPr sz="844"/>
            </a:lvl4pPr>
            <a:lvl5pPr marL="1543141" indent="0">
              <a:buNone/>
              <a:defRPr sz="844"/>
            </a:lvl5pPr>
            <a:lvl6pPr marL="1928927" indent="0">
              <a:buNone/>
              <a:defRPr sz="844"/>
            </a:lvl6pPr>
            <a:lvl7pPr marL="2314712" indent="0">
              <a:buNone/>
              <a:defRPr sz="844"/>
            </a:lvl7pPr>
            <a:lvl8pPr marL="2700498" indent="0">
              <a:buNone/>
              <a:defRPr sz="844"/>
            </a:lvl8pPr>
            <a:lvl9pPr marL="3086283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4439A-50F9-4C65-8A95-92EDC67D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A8950-554E-43D6-A215-B229B64BE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7A19A-100D-429C-99FA-550B7025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0241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B3C54-F50C-4EE8-9723-74777066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425980"/>
            <a:ext cx="8872538" cy="1546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5F0BF-A3D6-4D26-851A-EEE7E68F7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231" y="2129896"/>
            <a:ext cx="8872538" cy="5076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7BEBC-64E0-447B-B05E-F171E9D25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7231" y="7415742"/>
            <a:ext cx="2314575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CA178-1C75-479C-ACAE-4B1371C2B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07569" y="7415742"/>
            <a:ext cx="3471863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199B6-2258-48E3-8C40-0C0ED1626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65194" y="7415742"/>
            <a:ext cx="2314575" cy="4259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5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hf sldNum="0" hdr="0" ftr="0" dt="0"/>
  <p:txStyles>
    <p:titleStyle>
      <a:lvl1pPr algn="l" defTabSz="771571" rtl="0" eaLnBrk="1" latinLnBrk="0" hangingPunct="1">
        <a:lnSpc>
          <a:spcPct val="90000"/>
        </a:lnSpc>
        <a:spcBef>
          <a:spcPct val="0"/>
        </a:spcBef>
        <a:buNone/>
        <a:defRPr sz="37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93" indent="-192893" algn="l" defTabSz="771571" rtl="0" eaLnBrk="1" latinLnBrk="0" hangingPunct="1">
        <a:lnSpc>
          <a:spcPct val="90000"/>
        </a:lnSpc>
        <a:spcBef>
          <a:spcPts val="844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578678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964463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35024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736034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2121819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507605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893390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279176" indent="-192893" algn="l" defTabSz="771571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785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57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7356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41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927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4712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00498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6283" algn="l" defTabSz="77157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26" Type="http://schemas.openxmlformats.org/officeDocument/2006/relationships/image" Target="../media/image23.png"/><Relationship Id="rId3" Type="http://schemas.openxmlformats.org/officeDocument/2006/relationships/image" Target="../media/image1.jpeg"/><Relationship Id="rId21" Type="http://schemas.openxmlformats.org/officeDocument/2006/relationships/image" Target="../media/image18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microsoft.com/office/2017/06/relationships/model3d" Target="../media/model3d1.glb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EB05AB-535C-4B75-9F3B-DA70F4997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414"/>
            <a:ext cx="10287000" cy="617258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A1D57BE-95F0-4823-8915-64AA395D08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9"/>
          <a:stretch/>
        </p:blipFill>
        <p:spPr>
          <a:xfrm>
            <a:off x="3413124" y="0"/>
            <a:ext cx="6873876" cy="8035595"/>
          </a:xfrm>
          <a:prstGeom prst="rect">
            <a:avLst/>
          </a:prstGeom>
        </p:spPr>
      </p:pic>
      <p:sp>
        <p:nvSpPr>
          <p:cNvPr id="136" name="Google Shape;136;p1"/>
          <p:cNvSpPr/>
          <p:nvPr/>
        </p:nvSpPr>
        <p:spPr>
          <a:xfrm>
            <a:off x="4287799" y="4616487"/>
            <a:ext cx="128235" cy="204622"/>
          </a:xfrm>
          <a:prstGeom prst="rect">
            <a:avLst/>
          </a:prstGeom>
          <a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"/>
          <p:cNvSpPr/>
          <p:nvPr/>
        </p:nvSpPr>
        <p:spPr>
          <a:xfrm>
            <a:off x="3423753" y="4517197"/>
            <a:ext cx="117298" cy="7298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"/>
          <p:cNvSpPr/>
          <p:nvPr/>
        </p:nvSpPr>
        <p:spPr>
          <a:xfrm>
            <a:off x="3464394" y="2928048"/>
            <a:ext cx="731520" cy="2331085"/>
          </a:xfrm>
          <a:custGeom>
            <a:avLst/>
            <a:gdLst/>
            <a:ahLst/>
            <a:cxnLst/>
            <a:rect l="l" t="t" r="r" b="b"/>
            <a:pathLst>
              <a:path w="731520" h="2331085" extrusionOk="0">
                <a:moveTo>
                  <a:pt x="0" y="2330462"/>
                </a:moveTo>
                <a:lnTo>
                  <a:pt x="731520" y="2330462"/>
                </a:lnTo>
                <a:lnTo>
                  <a:pt x="731520" y="0"/>
                </a:lnTo>
                <a:lnTo>
                  <a:pt x="0" y="0"/>
                </a:lnTo>
                <a:lnTo>
                  <a:pt x="0" y="23304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"/>
          <p:cNvSpPr/>
          <p:nvPr/>
        </p:nvSpPr>
        <p:spPr>
          <a:xfrm>
            <a:off x="3436454" y="3620198"/>
            <a:ext cx="711200" cy="2032000"/>
          </a:xfrm>
          <a:custGeom>
            <a:avLst/>
            <a:gdLst/>
            <a:ahLst/>
            <a:cxnLst/>
            <a:rect l="l" t="t" r="r" b="b"/>
            <a:pathLst>
              <a:path w="711200" h="2032000" extrusionOk="0">
                <a:moveTo>
                  <a:pt x="711200" y="2032000"/>
                </a:moveTo>
                <a:lnTo>
                  <a:pt x="0" y="2032000"/>
                </a:lnTo>
                <a:lnTo>
                  <a:pt x="0" y="0"/>
                </a:lnTo>
                <a:lnTo>
                  <a:pt x="711200" y="0"/>
                </a:lnTo>
                <a:lnTo>
                  <a:pt x="711200" y="2032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4007960" y="4115501"/>
            <a:ext cx="292100" cy="1143000"/>
          </a:xfrm>
          <a:custGeom>
            <a:avLst/>
            <a:gdLst/>
            <a:ahLst/>
            <a:cxnLst/>
            <a:rect l="l" t="t" r="r" b="b"/>
            <a:pathLst>
              <a:path w="292100" h="1143000" extrusionOk="0">
                <a:moveTo>
                  <a:pt x="0" y="0"/>
                </a:moveTo>
                <a:lnTo>
                  <a:pt x="0" y="635000"/>
                </a:lnTo>
                <a:lnTo>
                  <a:pt x="292100" y="1143000"/>
                </a:lnTo>
                <a:lnTo>
                  <a:pt x="2921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"/>
          <p:cNvSpPr/>
          <p:nvPr/>
        </p:nvSpPr>
        <p:spPr>
          <a:xfrm>
            <a:off x="3449154" y="5258511"/>
            <a:ext cx="1955800" cy="723900"/>
          </a:xfrm>
          <a:custGeom>
            <a:avLst/>
            <a:gdLst/>
            <a:ahLst/>
            <a:cxnLst/>
            <a:rect l="l" t="t" r="r" b="b"/>
            <a:pathLst>
              <a:path w="1955800" h="723900" extrusionOk="0">
                <a:moveTo>
                  <a:pt x="1955800" y="723887"/>
                </a:moveTo>
                <a:lnTo>
                  <a:pt x="0" y="723887"/>
                </a:lnTo>
                <a:lnTo>
                  <a:pt x="0" y="0"/>
                </a:lnTo>
                <a:lnTo>
                  <a:pt x="1955800" y="0"/>
                </a:lnTo>
                <a:lnTo>
                  <a:pt x="1955800" y="7238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"/>
          <p:cNvSpPr/>
          <p:nvPr/>
        </p:nvSpPr>
        <p:spPr>
          <a:xfrm>
            <a:off x="0" y="2521376"/>
            <a:ext cx="3431263" cy="5479623"/>
          </a:xfrm>
          <a:custGeom>
            <a:avLst/>
            <a:gdLst/>
            <a:ahLst/>
            <a:cxnLst/>
            <a:rect l="l" t="t" r="r" b="b"/>
            <a:pathLst>
              <a:path w="3413125" h="2005965" extrusionOk="0">
                <a:moveTo>
                  <a:pt x="0" y="2005901"/>
                </a:moveTo>
                <a:lnTo>
                  <a:pt x="3412909" y="2005901"/>
                </a:lnTo>
                <a:lnTo>
                  <a:pt x="3412909" y="0"/>
                </a:lnTo>
                <a:lnTo>
                  <a:pt x="0" y="0"/>
                </a:lnTo>
                <a:lnTo>
                  <a:pt x="0" y="2005901"/>
                </a:lnTo>
                <a:close/>
              </a:path>
            </a:pathLst>
          </a:custGeom>
          <a:solidFill>
            <a:srgbClr val="007091">
              <a:alpha val="87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"/>
          <p:cNvSpPr/>
          <p:nvPr/>
        </p:nvSpPr>
        <p:spPr>
          <a:xfrm>
            <a:off x="4410299" y="6588497"/>
            <a:ext cx="1614170" cy="745490"/>
          </a:xfrm>
          <a:custGeom>
            <a:avLst/>
            <a:gdLst/>
            <a:ahLst/>
            <a:cxnLst/>
            <a:rect l="l" t="t" r="r" b="b"/>
            <a:pathLst>
              <a:path w="1614170" h="745490" extrusionOk="0">
                <a:moveTo>
                  <a:pt x="194957" y="599033"/>
                </a:moveTo>
                <a:lnTo>
                  <a:pt x="189179" y="599033"/>
                </a:lnTo>
                <a:lnTo>
                  <a:pt x="183324" y="600455"/>
                </a:lnTo>
                <a:lnTo>
                  <a:pt x="177927" y="603453"/>
                </a:lnTo>
                <a:lnTo>
                  <a:pt x="168183" y="611406"/>
                </a:lnTo>
                <a:lnTo>
                  <a:pt x="162051" y="621866"/>
                </a:lnTo>
                <a:lnTo>
                  <a:pt x="159835" y="633733"/>
                </a:lnTo>
                <a:lnTo>
                  <a:pt x="161836" y="645909"/>
                </a:lnTo>
                <a:lnTo>
                  <a:pt x="0" y="739571"/>
                </a:lnTo>
                <a:lnTo>
                  <a:pt x="9410" y="744981"/>
                </a:lnTo>
                <a:lnTo>
                  <a:pt x="166179" y="654240"/>
                </a:lnTo>
                <a:lnTo>
                  <a:pt x="241772" y="654240"/>
                </a:lnTo>
                <a:lnTo>
                  <a:pt x="227926" y="646264"/>
                </a:lnTo>
                <a:lnTo>
                  <a:pt x="229732" y="639132"/>
                </a:lnTo>
                <a:lnTo>
                  <a:pt x="230039" y="631747"/>
                </a:lnTo>
                <a:lnTo>
                  <a:pt x="204093" y="600236"/>
                </a:lnTo>
                <a:lnTo>
                  <a:pt x="194957" y="599033"/>
                </a:lnTo>
                <a:close/>
              </a:path>
              <a:path w="1614170" h="745490" extrusionOk="0">
                <a:moveTo>
                  <a:pt x="242434" y="654621"/>
                </a:moveTo>
                <a:lnTo>
                  <a:pt x="223608" y="654621"/>
                </a:lnTo>
                <a:lnTo>
                  <a:pt x="380492" y="744956"/>
                </a:lnTo>
                <a:lnTo>
                  <a:pt x="389864" y="739546"/>
                </a:lnTo>
                <a:lnTo>
                  <a:pt x="242434" y="654621"/>
                </a:lnTo>
                <a:close/>
              </a:path>
              <a:path w="1614170" h="745490" extrusionOk="0">
                <a:moveTo>
                  <a:pt x="241772" y="654240"/>
                </a:moveTo>
                <a:lnTo>
                  <a:pt x="166179" y="654240"/>
                </a:lnTo>
                <a:lnTo>
                  <a:pt x="171968" y="660727"/>
                </a:lnTo>
                <a:lnTo>
                  <a:pt x="178976" y="665500"/>
                </a:lnTo>
                <a:lnTo>
                  <a:pt x="186833" y="668447"/>
                </a:lnTo>
                <a:lnTo>
                  <a:pt x="195173" y="669455"/>
                </a:lnTo>
                <a:lnTo>
                  <a:pt x="200888" y="669455"/>
                </a:lnTo>
                <a:lnTo>
                  <a:pt x="206692" y="668045"/>
                </a:lnTo>
                <a:lnTo>
                  <a:pt x="216839" y="662457"/>
                </a:lnTo>
                <a:lnTo>
                  <a:pt x="220649" y="658799"/>
                </a:lnTo>
                <a:lnTo>
                  <a:pt x="223608" y="654621"/>
                </a:lnTo>
                <a:lnTo>
                  <a:pt x="242434" y="654621"/>
                </a:lnTo>
                <a:lnTo>
                  <a:pt x="241772" y="654240"/>
                </a:lnTo>
                <a:close/>
              </a:path>
              <a:path w="1614170" h="745490" extrusionOk="0">
                <a:moveTo>
                  <a:pt x="939098" y="658190"/>
                </a:moveTo>
                <a:lnTo>
                  <a:pt x="918210" y="658190"/>
                </a:lnTo>
                <a:lnTo>
                  <a:pt x="1069263" y="745185"/>
                </a:lnTo>
                <a:lnTo>
                  <a:pt x="1079665" y="739152"/>
                </a:lnTo>
                <a:lnTo>
                  <a:pt x="939098" y="658190"/>
                </a:lnTo>
                <a:close/>
              </a:path>
              <a:path w="1614170" h="745490" extrusionOk="0">
                <a:moveTo>
                  <a:pt x="878217" y="301510"/>
                </a:moveTo>
                <a:lnTo>
                  <a:pt x="878535" y="589140"/>
                </a:lnTo>
                <a:lnTo>
                  <a:pt x="872705" y="589699"/>
                </a:lnTo>
                <a:lnTo>
                  <a:pt x="866876" y="591388"/>
                </a:lnTo>
                <a:lnTo>
                  <a:pt x="861453" y="594385"/>
                </a:lnTo>
                <a:lnTo>
                  <a:pt x="848799" y="604978"/>
                </a:lnTo>
                <a:lnTo>
                  <a:pt x="841203" y="618953"/>
                </a:lnTo>
                <a:lnTo>
                  <a:pt x="839093" y="634690"/>
                </a:lnTo>
                <a:lnTo>
                  <a:pt x="842899" y="650570"/>
                </a:lnTo>
                <a:lnTo>
                  <a:pt x="690206" y="738936"/>
                </a:lnTo>
                <a:lnTo>
                  <a:pt x="699617" y="744359"/>
                </a:lnTo>
                <a:lnTo>
                  <a:pt x="847636" y="658698"/>
                </a:lnTo>
                <a:lnTo>
                  <a:pt x="917849" y="658698"/>
                </a:lnTo>
                <a:lnTo>
                  <a:pt x="918210" y="658190"/>
                </a:lnTo>
                <a:lnTo>
                  <a:pt x="939098" y="658190"/>
                </a:lnTo>
                <a:lnTo>
                  <a:pt x="923201" y="649033"/>
                </a:lnTo>
                <a:lnTo>
                  <a:pt x="925787" y="639865"/>
                </a:lnTo>
                <a:lnTo>
                  <a:pt x="926372" y="630324"/>
                </a:lnTo>
                <a:lnTo>
                  <a:pt x="924829" y="620753"/>
                </a:lnTo>
                <a:lnTo>
                  <a:pt x="897787" y="591696"/>
                </a:lnTo>
                <a:lnTo>
                  <a:pt x="887920" y="589343"/>
                </a:lnTo>
                <a:lnTo>
                  <a:pt x="887628" y="301650"/>
                </a:lnTo>
                <a:lnTo>
                  <a:pt x="881151" y="301650"/>
                </a:lnTo>
                <a:lnTo>
                  <a:pt x="879678" y="301599"/>
                </a:lnTo>
                <a:lnTo>
                  <a:pt x="878217" y="301510"/>
                </a:lnTo>
                <a:close/>
              </a:path>
              <a:path w="1614170" h="745490" extrusionOk="0">
                <a:moveTo>
                  <a:pt x="1275241" y="56210"/>
                </a:moveTo>
                <a:lnTo>
                  <a:pt x="1255064" y="56210"/>
                </a:lnTo>
                <a:lnTo>
                  <a:pt x="1538884" y="219671"/>
                </a:lnTo>
                <a:lnTo>
                  <a:pt x="1536438" y="227275"/>
                </a:lnTo>
                <a:lnTo>
                  <a:pt x="1552286" y="263858"/>
                </a:lnTo>
                <a:lnTo>
                  <a:pt x="1568577" y="269087"/>
                </a:lnTo>
                <a:lnTo>
                  <a:pt x="1568970" y="590867"/>
                </a:lnTo>
                <a:lnTo>
                  <a:pt x="1534777" y="618586"/>
                </a:lnTo>
                <a:lnTo>
                  <a:pt x="1532838" y="633236"/>
                </a:lnTo>
                <a:lnTo>
                  <a:pt x="1536420" y="648017"/>
                </a:lnTo>
                <a:lnTo>
                  <a:pt x="1380147" y="738479"/>
                </a:lnTo>
                <a:lnTo>
                  <a:pt x="1389532" y="743889"/>
                </a:lnTo>
                <a:lnTo>
                  <a:pt x="1541233" y="656094"/>
                </a:lnTo>
                <a:lnTo>
                  <a:pt x="1605585" y="656094"/>
                </a:lnTo>
                <a:lnTo>
                  <a:pt x="1612482" y="642556"/>
                </a:lnTo>
                <a:lnTo>
                  <a:pt x="1613830" y="627002"/>
                </a:lnTo>
                <a:lnTo>
                  <a:pt x="1608937" y="611568"/>
                </a:lnTo>
                <a:lnTo>
                  <a:pt x="1603153" y="603602"/>
                </a:lnTo>
                <a:lnTo>
                  <a:pt x="1595859" y="597465"/>
                </a:lnTo>
                <a:lnTo>
                  <a:pt x="1587456" y="593251"/>
                </a:lnTo>
                <a:lnTo>
                  <a:pt x="1578343" y="591057"/>
                </a:lnTo>
                <a:lnTo>
                  <a:pt x="1578013" y="268312"/>
                </a:lnTo>
                <a:lnTo>
                  <a:pt x="1606020" y="233594"/>
                </a:lnTo>
                <a:lnTo>
                  <a:pt x="1603578" y="221170"/>
                </a:lnTo>
                <a:lnTo>
                  <a:pt x="1598980" y="212953"/>
                </a:lnTo>
                <a:lnTo>
                  <a:pt x="1597263" y="211150"/>
                </a:lnTo>
                <a:lnTo>
                  <a:pt x="1544281" y="211150"/>
                </a:lnTo>
                <a:lnTo>
                  <a:pt x="1275241" y="56210"/>
                </a:lnTo>
                <a:close/>
              </a:path>
              <a:path w="1614170" h="745490" extrusionOk="0">
                <a:moveTo>
                  <a:pt x="917849" y="658698"/>
                </a:moveTo>
                <a:lnTo>
                  <a:pt x="847636" y="658698"/>
                </a:lnTo>
                <a:lnTo>
                  <a:pt x="854793" y="666315"/>
                </a:lnTo>
                <a:lnTo>
                  <a:pt x="863339" y="671917"/>
                </a:lnTo>
                <a:lnTo>
                  <a:pt x="872857" y="675373"/>
                </a:lnTo>
                <a:lnTo>
                  <a:pt x="882929" y="676554"/>
                </a:lnTo>
                <a:lnTo>
                  <a:pt x="890054" y="676554"/>
                </a:lnTo>
                <a:lnTo>
                  <a:pt x="897267" y="674801"/>
                </a:lnTo>
                <a:lnTo>
                  <a:pt x="909853" y="667804"/>
                </a:lnTo>
                <a:lnTo>
                  <a:pt x="914565" y="663320"/>
                </a:lnTo>
                <a:lnTo>
                  <a:pt x="917849" y="658698"/>
                </a:lnTo>
                <a:close/>
              </a:path>
              <a:path w="1614170" h="745490" extrusionOk="0">
                <a:moveTo>
                  <a:pt x="1605585" y="656094"/>
                </a:moveTo>
                <a:lnTo>
                  <a:pt x="1541233" y="656094"/>
                </a:lnTo>
                <a:lnTo>
                  <a:pt x="1547864" y="662888"/>
                </a:lnTo>
                <a:lnTo>
                  <a:pt x="1555702" y="667880"/>
                </a:lnTo>
                <a:lnTo>
                  <a:pt x="1564383" y="670957"/>
                </a:lnTo>
                <a:lnTo>
                  <a:pt x="1573542" y="672007"/>
                </a:lnTo>
                <a:lnTo>
                  <a:pt x="1580172" y="672007"/>
                </a:lnTo>
                <a:lnTo>
                  <a:pt x="1586890" y="670369"/>
                </a:lnTo>
                <a:lnTo>
                  <a:pt x="1593100" y="666915"/>
                </a:lnTo>
                <a:lnTo>
                  <a:pt x="1605403" y="656452"/>
                </a:lnTo>
                <a:lnTo>
                  <a:pt x="1605585" y="656094"/>
                </a:lnTo>
                <a:close/>
              </a:path>
              <a:path w="1614170" h="745490" extrusionOk="0">
                <a:moveTo>
                  <a:pt x="887628" y="301459"/>
                </a:moveTo>
                <a:lnTo>
                  <a:pt x="885951" y="301586"/>
                </a:lnTo>
                <a:lnTo>
                  <a:pt x="884288" y="301650"/>
                </a:lnTo>
                <a:lnTo>
                  <a:pt x="887628" y="301650"/>
                </a:lnTo>
                <a:lnTo>
                  <a:pt x="887628" y="301459"/>
                </a:lnTo>
                <a:close/>
              </a:path>
              <a:path w="1614170" h="745490" extrusionOk="0">
                <a:moveTo>
                  <a:pt x="882713" y="200291"/>
                </a:moveTo>
                <a:lnTo>
                  <a:pt x="876947" y="200291"/>
                </a:lnTo>
                <a:lnTo>
                  <a:pt x="871105" y="201714"/>
                </a:lnTo>
                <a:lnTo>
                  <a:pt x="865708" y="204723"/>
                </a:lnTo>
                <a:lnTo>
                  <a:pt x="855054" y="213792"/>
                </a:lnTo>
                <a:lnTo>
                  <a:pt x="848914" y="225818"/>
                </a:lnTo>
                <a:lnTo>
                  <a:pt x="847729" y="239264"/>
                </a:lnTo>
                <a:lnTo>
                  <a:pt x="851941" y="252590"/>
                </a:lnTo>
                <a:lnTo>
                  <a:pt x="856921" y="259457"/>
                </a:lnTo>
                <a:lnTo>
                  <a:pt x="863179" y="264752"/>
                </a:lnTo>
                <a:lnTo>
                  <a:pt x="870377" y="268401"/>
                </a:lnTo>
                <a:lnTo>
                  <a:pt x="878179" y="270332"/>
                </a:lnTo>
                <a:lnTo>
                  <a:pt x="878205" y="291160"/>
                </a:lnTo>
                <a:lnTo>
                  <a:pt x="879665" y="291274"/>
                </a:lnTo>
                <a:lnTo>
                  <a:pt x="881138" y="291325"/>
                </a:lnTo>
                <a:lnTo>
                  <a:pt x="884275" y="291325"/>
                </a:lnTo>
                <a:lnTo>
                  <a:pt x="885939" y="291261"/>
                </a:lnTo>
                <a:lnTo>
                  <a:pt x="887615" y="291109"/>
                </a:lnTo>
                <a:lnTo>
                  <a:pt x="887590" y="270357"/>
                </a:lnTo>
                <a:lnTo>
                  <a:pt x="891743" y="269773"/>
                </a:lnTo>
                <a:lnTo>
                  <a:pt x="917814" y="233806"/>
                </a:lnTo>
                <a:lnTo>
                  <a:pt x="914666" y="220992"/>
                </a:lnTo>
                <a:lnTo>
                  <a:pt x="928476" y="213004"/>
                </a:lnTo>
                <a:lnTo>
                  <a:pt x="909802" y="213004"/>
                </a:lnTo>
                <a:lnTo>
                  <a:pt x="904141" y="207567"/>
                </a:lnTo>
                <a:lnTo>
                  <a:pt x="897553" y="203580"/>
                </a:lnTo>
                <a:lnTo>
                  <a:pt x="890318" y="201127"/>
                </a:lnTo>
                <a:lnTo>
                  <a:pt x="882713" y="200291"/>
                </a:lnTo>
                <a:close/>
              </a:path>
              <a:path w="1614170" h="745490" extrusionOk="0">
                <a:moveTo>
                  <a:pt x="927874" y="202539"/>
                </a:moveTo>
                <a:lnTo>
                  <a:pt x="909802" y="213004"/>
                </a:lnTo>
                <a:lnTo>
                  <a:pt x="928476" y="213004"/>
                </a:lnTo>
                <a:lnTo>
                  <a:pt x="932713" y="210553"/>
                </a:lnTo>
                <a:lnTo>
                  <a:pt x="932141" y="209410"/>
                </a:lnTo>
                <a:lnTo>
                  <a:pt x="931532" y="208267"/>
                </a:lnTo>
                <a:lnTo>
                  <a:pt x="929770" y="205282"/>
                </a:lnTo>
                <a:lnTo>
                  <a:pt x="928941" y="204012"/>
                </a:lnTo>
                <a:lnTo>
                  <a:pt x="927874" y="202539"/>
                </a:lnTo>
                <a:close/>
              </a:path>
              <a:path w="1614170" h="745490" extrusionOk="0">
                <a:moveTo>
                  <a:pt x="1570774" y="198805"/>
                </a:moveTo>
                <a:lnTo>
                  <a:pt x="1565033" y="198805"/>
                </a:lnTo>
                <a:lnTo>
                  <a:pt x="1559217" y="200215"/>
                </a:lnTo>
                <a:lnTo>
                  <a:pt x="1550060" y="205282"/>
                </a:lnTo>
                <a:lnTo>
                  <a:pt x="1546910" y="208038"/>
                </a:lnTo>
                <a:lnTo>
                  <a:pt x="1544281" y="211150"/>
                </a:lnTo>
                <a:lnTo>
                  <a:pt x="1597263" y="211150"/>
                </a:lnTo>
                <a:lnTo>
                  <a:pt x="1593228" y="206912"/>
                </a:lnTo>
                <a:lnTo>
                  <a:pt x="1586396" y="202474"/>
                </a:lnTo>
                <a:lnTo>
                  <a:pt x="1578805" y="199739"/>
                </a:lnTo>
                <a:lnTo>
                  <a:pt x="1570774" y="198805"/>
                </a:lnTo>
                <a:close/>
              </a:path>
              <a:path w="1614170" h="745490" extrusionOk="0">
                <a:moveTo>
                  <a:pt x="1222413" y="0"/>
                </a:moveTo>
                <a:lnTo>
                  <a:pt x="1191992" y="35617"/>
                </a:lnTo>
                <a:lnTo>
                  <a:pt x="1194638" y="48158"/>
                </a:lnTo>
                <a:lnTo>
                  <a:pt x="936853" y="197345"/>
                </a:lnTo>
                <a:lnTo>
                  <a:pt x="941666" y="205371"/>
                </a:lnTo>
                <a:lnTo>
                  <a:pt x="1199299" y="56311"/>
                </a:lnTo>
                <a:lnTo>
                  <a:pt x="1254986" y="56311"/>
                </a:lnTo>
                <a:lnTo>
                  <a:pt x="1275241" y="56210"/>
                </a:lnTo>
                <a:lnTo>
                  <a:pt x="1259827" y="47332"/>
                </a:lnTo>
                <a:lnTo>
                  <a:pt x="1261763" y="40093"/>
                </a:lnTo>
                <a:lnTo>
                  <a:pt x="1262152" y="32585"/>
                </a:lnTo>
                <a:lnTo>
                  <a:pt x="1231823" y="76"/>
                </a:lnTo>
                <a:lnTo>
                  <a:pt x="1222413" y="0"/>
                </a:lnTo>
                <a:close/>
              </a:path>
              <a:path w="1614170" h="745490" extrusionOk="0">
                <a:moveTo>
                  <a:pt x="1254986" y="56311"/>
                </a:moveTo>
                <a:lnTo>
                  <a:pt x="1199299" y="56311"/>
                </a:lnTo>
                <a:lnTo>
                  <a:pt x="1205032" y="62182"/>
                </a:lnTo>
                <a:lnTo>
                  <a:pt x="1211797" y="66492"/>
                </a:lnTo>
                <a:lnTo>
                  <a:pt x="1219289" y="69147"/>
                </a:lnTo>
                <a:lnTo>
                  <a:pt x="1227201" y="70053"/>
                </a:lnTo>
                <a:lnTo>
                  <a:pt x="1232928" y="70053"/>
                </a:lnTo>
                <a:lnTo>
                  <a:pt x="1238745" y="68630"/>
                </a:lnTo>
                <a:lnTo>
                  <a:pt x="1248511" y="63233"/>
                </a:lnTo>
                <a:lnTo>
                  <a:pt x="1252181" y="59956"/>
                </a:lnTo>
                <a:lnTo>
                  <a:pt x="1254986" y="56311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"/>
          <p:cNvSpPr/>
          <p:nvPr/>
        </p:nvSpPr>
        <p:spPr>
          <a:xfrm>
            <a:off x="6986587" y="7761008"/>
            <a:ext cx="69786" cy="12090"/>
          </a:xfrm>
          <a:prstGeom prst="rect">
            <a:avLst/>
          </a:prstGeom>
          <a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"/>
          <p:cNvSpPr/>
          <p:nvPr/>
        </p:nvSpPr>
        <p:spPr>
          <a:xfrm>
            <a:off x="5227067" y="6757568"/>
            <a:ext cx="131807" cy="132587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"/>
          <p:cNvSpPr/>
          <p:nvPr/>
        </p:nvSpPr>
        <p:spPr>
          <a:xfrm>
            <a:off x="5238724" y="7760398"/>
            <a:ext cx="52336" cy="12700"/>
          </a:xfrm>
          <a:prstGeom prst="rect">
            <a:avLst/>
          </a:prstGeom>
          <a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"/>
          <p:cNvSpPr/>
          <p:nvPr/>
        </p:nvSpPr>
        <p:spPr>
          <a:xfrm>
            <a:off x="4608149" y="6072967"/>
            <a:ext cx="681990" cy="755015"/>
          </a:xfrm>
          <a:custGeom>
            <a:avLst/>
            <a:gdLst/>
            <a:ahLst/>
            <a:cxnLst/>
            <a:rect l="l" t="t" r="r" b="b"/>
            <a:pathLst>
              <a:path w="681989" h="755015" extrusionOk="0">
                <a:moveTo>
                  <a:pt x="388190" y="742670"/>
                </a:moveTo>
                <a:lnTo>
                  <a:pt x="341642" y="742670"/>
                </a:lnTo>
                <a:lnTo>
                  <a:pt x="348966" y="743439"/>
                </a:lnTo>
                <a:lnTo>
                  <a:pt x="355952" y="745699"/>
                </a:lnTo>
                <a:lnTo>
                  <a:pt x="362352" y="749378"/>
                </a:lnTo>
                <a:lnTo>
                  <a:pt x="367919" y="754405"/>
                </a:lnTo>
                <a:lnTo>
                  <a:pt x="388190" y="742670"/>
                </a:lnTo>
                <a:close/>
              </a:path>
              <a:path w="681989" h="755015" extrusionOk="0">
                <a:moveTo>
                  <a:pt x="311708" y="101"/>
                </a:moveTo>
                <a:lnTo>
                  <a:pt x="54076" y="149148"/>
                </a:lnTo>
                <a:lnTo>
                  <a:pt x="60988" y="173370"/>
                </a:lnTo>
                <a:lnTo>
                  <a:pt x="58543" y="197740"/>
                </a:lnTo>
                <a:lnTo>
                  <a:pt x="28359" y="236397"/>
                </a:lnTo>
                <a:lnTo>
                  <a:pt x="25" y="245249"/>
                </a:lnTo>
                <a:lnTo>
                  <a:pt x="342" y="533120"/>
                </a:lnTo>
                <a:lnTo>
                  <a:pt x="33439" y="555269"/>
                </a:lnTo>
                <a:lnTo>
                  <a:pt x="38793" y="574113"/>
                </a:lnTo>
                <a:lnTo>
                  <a:pt x="38209" y="583651"/>
                </a:lnTo>
                <a:lnTo>
                  <a:pt x="35623" y="592823"/>
                </a:lnTo>
                <a:lnTo>
                  <a:pt x="315836" y="754227"/>
                </a:lnTo>
                <a:lnTo>
                  <a:pt x="318376" y="751484"/>
                </a:lnTo>
                <a:lnTo>
                  <a:pt x="321259" y="748982"/>
                </a:lnTo>
                <a:lnTo>
                  <a:pt x="330060" y="744080"/>
                </a:lnTo>
                <a:lnTo>
                  <a:pt x="335889" y="742670"/>
                </a:lnTo>
                <a:lnTo>
                  <a:pt x="388190" y="742670"/>
                </a:lnTo>
                <a:lnTo>
                  <a:pt x="648830" y="591794"/>
                </a:lnTo>
                <a:lnTo>
                  <a:pt x="645253" y="577013"/>
                </a:lnTo>
                <a:lnTo>
                  <a:pt x="647192" y="562363"/>
                </a:lnTo>
                <a:lnTo>
                  <a:pt x="654245" y="549355"/>
                </a:lnTo>
                <a:lnTo>
                  <a:pt x="666013" y="539495"/>
                </a:lnTo>
                <a:lnTo>
                  <a:pt x="670953" y="536790"/>
                </a:lnTo>
                <a:lnTo>
                  <a:pt x="676173" y="535228"/>
                </a:lnTo>
                <a:lnTo>
                  <a:pt x="681380" y="534644"/>
                </a:lnTo>
                <a:lnTo>
                  <a:pt x="680999" y="212864"/>
                </a:lnTo>
                <a:lnTo>
                  <a:pt x="649351" y="187068"/>
                </a:lnTo>
                <a:lnTo>
                  <a:pt x="648169" y="179036"/>
                </a:lnTo>
                <a:lnTo>
                  <a:pt x="648855" y="171060"/>
                </a:lnTo>
                <a:lnTo>
                  <a:pt x="651294" y="163448"/>
                </a:lnTo>
                <a:lnTo>
                  <a:pt x="391500" y="13842"/>
                </a:lnTo>
                <a:lnTo>
                  <a:pt x="339623" y="13842"/>
                </a:lnTo>
                <a:lnTo>
                  <a:pt x="331709" y="12935"/>
                </a:lnTo>
                <a:lnTo>
                  <a:pt x="324213" y="10277"/>
                </a:lnTo>
                <a:lnTo>
                  <a:pt x="317443" y="5967"/>
                </a:lnTo>
                <a:lnTo>
                  <a:pt x="311708" y="101"/>
                </a:lnTo>
                <a:close/>
              </a:path>
              <a:path w="681989" h="755015" extrusionOk="0">
                <a:moveTo>
                  <a:pt x="45123" y="154330"/>
                </a:moveTo>
                <a:lnTo>
                  <a:pt x="27076" y="164769"/>
                </a:lnTo>
                <a:lnTo>
                  <a:pt x="30224" y="177590"/>
                </a:lnTo>
                <a:lnTo>
                  <a:pt x="28568" y="190298"/>
                </a:lnTo>
                <a:lnTo>
                  <a:pt x="0" y="214134"/>
                </a:lnTo>
                <a:lnTo>
                  <a:pt x="12" y="234886"/>
                </a:lnTo>
                <a:lnTo>
                  <a:pt x="39183" y="213444"/>
                </a:lnTo>
                <a:lnTo>
                  <a:pt x="50737" y="174681"/>
                </a:lnTo>
                <a:lnTo>
                  <a:pt x="45123" y="154330"/>
                </a:lnTo>
                <a:close/>
              </a:path>
              <a:path w="681989" h="755015" extrusionOk="0">
                <a:moveTo>
                  <a:pt x="367461" y="0"/>
                </a:moveTo>
                <a:lnTo>
                  <a:pt x="364591" y="3733"/>
                </a:lnTo>
                <a:lnTo>
                  <a:pt x="360934" y="7023"/>
                </a:lnTo>
                <a:lnTo>
                  <a:pt x="351155" y="12433"/>
                </a:lnTo>
                <a:lnTo>
                  <a:pt x="345351" y="13842"/>
                </a:lnTo>
                <a:lnTo>
                  <a:pt x="391500" y="13842"/>
                </a:lnTo>
                <a:lnTo>
                  <a:pt x="367461" y="0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"/>
          <p:cNvSpPr/>
          <p:nvPr/>
        </p:nvSpPr>
        <p:spPr>
          <a:xfrm>
            <a:off x="6671894" y="7760398"/>
            <a:ext cx="9385" cy="12700"/>
          </a:xfrm>
          <a:prstGeom prst="rect">
            <a:avLst/>
          </a:prstGeom>
          <a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"/>
          <p:cNvSpPr/>
          <p:nvPr/>
        </p:nvSpPr>
        <p:spPr>
          <a:xfrm>
            <a:off x="5981471" y="7760398"/>
            <a:ext cx="9410" cy="12700"/>
          </a:xfrm>
          <a:prstGeom prst="rect">
            <a:avLst/>
          </a:prstGeom>
          <a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"/>
          <p:cNvSpPr/>
          <p:nvPr/>
        </p:nvSpPr>
        <p:spPr>
          <a:xfrm>
            <a:off x="4601133" y="7760398"/>
            <a:ext cx="9423" cy="12700"/>
          </a:xfrm>
          <a:prstGeom prst="rect">
            <a:avLst/>
          </a:prstGeom>
          <a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/>
          <p:nvPr/>
        </p:nvSpPr>
        <p:spPr>
          <a:xfrm>
            <a:off x="5291048" y="7760398"/>
            <a:ext cx="9918" cy="12700"/>
          </a:xfrm>
          <a:prstGeom prst="rect">
            <a:avLst/>
          </a:prstGeom>
          <a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"/>
          <p:cNvSpPr/>
          <p:nvPr/>
        </p:nvSpPr>
        <p:spPr>
          <a:xfrm>
            <a:off x="5291044" y="7752430"/>
            <a:ext cx="10160" cy="8255"/>
          </a:xfrm>
          <a:custGeom>
            <a:avLst/>
            <a:gdLst/>
            <a:ahLst/>
            <a:cxnLst/>
            <a:rect l="l" t="t" r="r" b="b"/>
            <a:pathLst>
              <a:path w="10160" h="8254" extrusionOk="0">
                <a:moveTo>
                  <a:pt x="6934" y="0"/>
                </a:moveTo>
                <a:lnTo>
                  <a:pt x="3619" y="0"/>
                </a:lnTo>
                <a:lnTo>
                  <a:pt x="1803" y="50"/>
                </a:lnTo>
                <a:lnTo>
                  <a:pt x="0" y="165"/>
                </a:lnTo>
                <a:lnTo>
                  <a:pt x="0" y="7975"/>
                </a:lnTo>
                <a:lnTo>
                  <a:pt x="9918" y="7975"/>
                </a:lnTo>
                <a:lnTo>
                  <a:pt x="9905" y="114"/>
                </a:lnTo>
                <a:lnTo>
                  <a:pt x="8420" y="38"/>
                </a:lnTo>
                <a:lnTo>
                  <a:pt x="6934" y="0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"/>
          <p:cNvSpPr/>
          <p:nvPr/>
        </p:nvSpPr>
        <p:spPr>
          <a:xfrm>
            <a:off x="3536465" y="7987124"/>
            <a:ext cx="107950" cy="13970"/>
          </a:xfrm>
          <a:custGeom>
            <a:avLst/>
            <a:gdLst/>
            <a:ahLst/>
            <a:cxnLst/>
            <a:rect l="l" t="t" r="r" b="b"/>
            <a:pathLst>
              <a:path w="107950" h="13970" extrusionOk="0">
                <a:moveTo>
                  <a:pt x="35079" y="0"/>
                </a:moveTo>
                <a:lnTo>
                  <a:pt x="0" y="13875"/>
                </a:lnTo>
                <a:lnTo>
                  <a:pt x="71950" y="13875"/>
                </a:lnTo>
                <a:lnTo>
                  <a:pt x="61284" y="6489"/>
                </a:lnTo>
                <a:lnTo>
                  <a:pt x="48580" y="1654"/>
                </a:lnTo>
                <a:lnTo>
                  <a:pt x="35079" y="0"/>
                </a:lnTo>
                <a:close/>
              </a:path>
              <a:path w="107950" h="13970" extrusionOk="0">
                <a:moveTo>
                  <a:pt x="105996" y="10985"/>
                </a:moveTo>
                <a:lnTo>
                  <a:pt x="101002" y="13875"/>
                </a:lnTo>
                <a:lnTo>
                  <a:pt x="107763" y="13875"/>
                </a:lnTo>
                <a:lnTo>
                  <a:pt x="106606" y="11950"/>
                </a:lnTo>
                <a:lnTo>
                  <a:pt x="105996" y="10985"/>
                </a:lnTo>
                <a:close/>
              </a:path>
            </a:pathLst>
          </a:custGeom>
          <a:solidFill>
            <a:srgbClr val="A5D8E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"/>
          <p:cNvSpPr/>
          <p:nvPr/>
        </p:nvSpPr>
        <p:spPr>
          <a:xfrm>
            <a:off x="3537144" y="7189568"/>
            <a:ext cx="85090" cy="92075"/>
          </a:xfrm>
          <a:custGeom>
            <a:avLst/>
            <a:gdLst/>
            <a:ahLst/>
            <a:cxnLst/>
            <a:rect l="l" t="t" r="r" b="b"/>
            <a:pathLst>
              <a:path w="85089" h="92075" extrusionOk="0">
                <a:moveTo>
                  <a:pt x="35908" y="0"/>
                </a:moveTo>
                <a:lnTo>
                  <a:pt x="32784" y="0"/>
                </a:lnTo>
                <a:lnTo>
                  <a:pt x="30676" y="114"/>
                </a:lnTo>
                <a:lnTo>
                  <a:pt x="28567" y="355"/>
                </a:lnTo>
                <a:lnTo>
                  <a:pt x="28593" y="21780"/>
                </a:lnTo>
                <a:lnTo>
                  <a:pt x="24922" y="22428"/>
                </a:lnTo>
                <a:lnTo>
                  <a:pt x="0" y="59981"/>
                </a:lnTo>
                <a:lnTo>
                  <a:pt x="4247" y="73317"/>
                </a:lnTo>
                <a:lnTo>
                  <a:pt x="10033" y="81051"/>
                </a:lnTo>
                <a:lnTo>
                  <a:pt x="17426" y="86750"/>
                </a:lnTo>
                <a:lnTo>
                  <a:pt x="25939" y="90272"/>
                </a:lnTo>
                <a:lnTo>
                  <a:pt x="35082" y="91478"/>
                </a:lnTo>
                <a:lnTo>
                  <a:pt x="40848" y="91478"/>
                </a:lnTo>
                <a:lnTo>
                  <a:pt x="46703" y="90055"/>
                </a:lnTo>
                <a:lnTo>
                  <a:pt x="55733" y="85051"/>
                </a:lnTo>
                <a:lnTo>
                  <a:pt x="58743" y="82410"/>
                </a:lnTo>
                <a:lnTo>
                  <a:pt x="61346" y="79489"/>
                </a:lnTo>
                <a:lnTo>
                  <a:pt x="80227" y="79489"/>
                </a:lnTo>
                <a:lnTo>
                  <a:pt x="66655" y="71666"/>
                </a:lnTo>
                <a:lnTo>
                  <a:pt x="69407" y="63857"/>
                </a:lnTo>
                <a:lnTo>
                  <a:pt x="70258" y="55603"/>
                </a:lnTo>
                <a:lnTo>
                  <a:pt x="46272" y="22872"/>
                </a:lnTo>
                <a:lnTo>
                  <a:pt x="38003" y="21145"/>
                </a:lnTo>
                <a:lnTo>
                  <a:pt x="37978" y="88"/>
                </a:lnTo>
                <a:lnTo>
                  <a:pt x="36949" y="25"/>
                </a:lnTo>
                <a:lnTo>
                  <a:pt x="35908" y="0"/>
                </a:lnTo>
                <a:close/>
              </a:path>
              <a:path w="85089" h="92075" extrusionOk="0">
                <a:moveTo>
                  <a:pt x="80227" y="79489"/>
                </a:moveTo>
                <a:lnTo>
                  <a:pt x="61346" y="79489"/>
                </a:lnTo>
                <a:lnTo>
                  <a:pt x="79926" y="90195"/>
                </a:lnTo>
                <a:lnTo>
                  <a:pt x="81831" y="87655"/>
                </a:lnTo>
                <a:lnTo>
                  <a:pt x="83508" y="84988"/>
                </a:lnTo>
                <a:lnTo>
                  <a:pt x="84943" y="82207"/>
                </a:lnTo>
                <a:lnTo>
                  <a:pt x="80227" y="79489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"/>
          <p:cNvSpPr/>
          <p:nvPr/>
        </p:nvSpPr>
        <p:spPr>
          <a:xfrm>
            <a:off x="4537328" y="6185834"/>
            <a:ext cx="131813" cy="132575"/>
          </a:xfrm>
          <a:prstGeom prst="rect">
            <a:avLst/>
          </a:pr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"/>
          <p:cNvSpPr/>
          <p:nvPr/>
        </p:nvSpPr>
        <p:spPr>
          <a:xfrm>
            <a:off x="3506046" y="7179242"/>
            <a:ext cx="132715" cy="133350"/>
          </a:xfrm>
          <a:custGeom>
            <a:avLst/>
            <a:gdLst/>
            <a:ahLst/>
            <a:cxnLst/>
            <a:rect l="l" t="t" r="r" b="b"/>
            <a:pathLst>
              <a:path w="132714" h="133350" extrusionOk="0">
                <a:moveTo>
                  <a:pt x="66997" y="0"/>
                </a:moveTo>
                <a:lnTo>
                  <a:pt x="63860" y="0"/>
                </a:lnTo>
                <a:lnTo>
                  <a:pt x="61765" y="101"/>
                </a:lnTo>
                <a:lnTo>
                  <a:pt x="12745" y="26661"/>
                </a:lnTo>
                <a:lnTo>
                  <a:pt x="0" y="75172"/>
                </a:lnTo>
                <a:lnTo>
                  <a:pt x="8526" y="100190"/>
                </a:lnTo>
                <a:lnTo>
                  <a:pt x="19529" y="114299"/>
                </a:lnTo>
                <a:lnTo>
                  <a:pt x="33393" y="124660"/>
                </a:lnTo>
                <a:lnTo>
                  <a:pt x="49239" y="131044"/>
                </a:lnTo>
                <a:lnTo>
                  <a:pt x="66184" y="133222"/>
                </a:lnTo>
                <a:lnTo>
                  <a:pt x="74739" y="132670"/>
                </a:lnTo>
                <a:lnTo>
                  <a:pt x="83240" y="130994"/>
                </a:lnTo>
                <a:lnTo>
                  <a:pt x="91580" y="128165"/>
                </a:lnTo>
                <a:lnTo>
                  <a:pt x="99649" y="124155"/>
                </a:lnTo>
                <a:lnTo>
                  <a:pt x="101547" y="122910"/>
                </a:lnTo>
                <a:lnTo>
                  <a:pt x="66172" y="122910"/>
                </a:lnTo>
                <a:lnTo>
                  <a:pt x="51853" y="121068"/>
                </a:lnTo>
                <a:lnTo>
                  <a:pt x="38463" y="115673"/>
                </a:lnTo>
                <a:lnTo>
                  <a:pt x="26745" y="106917"/>
                </a:lnTo>
                <a:lnTo>
                  <a:pt x="17442" y="94995"/>
                </a:lnTo>
                <a:lnTo>
                  <a:pt x="10234" y="73851"/>
                </a:lnTo>
                <a:lnTo>
                  <a:pt x="11643" y="52300"/>
                </a:lnTo>
                <a:lnTo>
                  <a:pt x="37686" y="17995"/>
                </a:lnTo>
                <a:lnTo>
                  <a:pt x="101354" y="10325"/>
                </a:lnTo>
                <a:lnTo>
                  <a:pt x="100089" y="9344"/>
                </a:lnTo>
                <a:lnTo>
                  <a:pt x="85132" y="2807"/>
                </a:lnTo>
                <a:lnTo>
                  <a:pt x="69067" y="76"/>
                </a:lnTo>
                <a:lnTo>
                  <a:pt x="66997" y="0"/>
                </a:lnTo>
                <a:close/>
              </a:path>
              <a:path w="132714" h="133350" extrusionOk="0">
                <a:moveTo>
                  <a:pt x="101354" y="10325"/>
                </a:moveTo>
                <a:lnTo>
                  <a:pt x="67010" y="10325"/>
                </a:lnTo>
                <a:lnTo>
                  <a:pt x="68039" y="10350"/>
                </a:lnTo>
                <a:lnTo>
                  <a:pt x="69067" y="10413"/>
                </a:lnTo>
                <a:lnTo>
                  <a:pt x="105959" y="26864"/>
                </a:lnTo>
                <a:lnTo>
                  <a:pt x="122351" y="65684"/>
                </a:lnTo>
                <a:lnTo>
                  <a:pt x="120861" y="79481"/>
                </a:lnTo>
                <a:lnTo>
                  <a:pt x="94442" y="115252"/>
                </a:lnTo>
                <a:lnTo>
                  <a:pt x="66172" y="122910"/>
                </a:lnTo>
                <a:lnTo>
                  <a:pt x="101547" y="122910"/>
                </a:lnTo>
                <a:lnTo>
                  <a:pt x="130822" y="82170"/>
                </a:lnTo>
                <a:lnTo>
                  <a:pt x="132675" y="65635"/>
                </a:lnTo>
                <a:lnTo>
                  <a:pt x="130350" y="49035"/>
                </a:lnTo>
                <a:lnTo>
                  <a:pt x="123614" y="33032"/>
                </a:lnTo>
                <a:lnTo>
                  <a:pt x="113171" y="19485"/>
                </a:lnTo>
                <a:lnTo>
                  <a:pt x="101354" y="10325"/>
                </a:lnTo>
                <a:close/>
              </a:path>
            </a:pathLst>
          </a:custGeom>
          <a:solidFill>
            <a:srgbClr val="0C82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"/>
          <p:cNvSpPr/>
          <p:nvPr/>
        </p:nvSpPr>
        <p:spPr>
          <a:xfrm>
            <a:off x="4235187" y="5260778"/>
            <a:ext cx="597446" cy="596900"/>
          </a:xfrm>
          <a:prstGeom prst="rect">
            <a:avLst/>
          </a:pr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"/>
          <p:cNvSpPr txBox="1"/>
          <p:nvPr/>
        </p:nvSpPr>
        <p:spPr>
          <a:xfrm>
            <a:off x="1180479" y="7472153"/>
            <a:ext cx="5500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material is based upon work supported by the National Science Foundation under Grant Nos. 1821710 &amp; 1821462. Any opinions, findings, and</a:t>
            </a:r>
            <a:r>
              <a:rPr lang="en-US" sz="75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5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conclusions or recommendations expressed in this material are those of the author(s) and do not necessarily reflect the views of the National Science Foundation.</a:t>
            </a:r>
            <a:endParaRPr sz="7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1"/>
          <p:cNvSpPr/>
          <p:nvPr/>
        </p:nvSpPr>
        <p:spPr>
          <a:xfrm>
            <a:off x="4096858" y="4891074"/>
            <a:ext cx="889517" cy="284754"/>
          </a:xfrm>
          <a:prstGeom prst="rect">
            <a:avLst/>
          </a:prstGeom>
          <a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"/>
          <p:cNvSpPr txBox="1"/>
          <p:nvPr/>
        </p:nvSpPr>
        <p:spPr>
          <a:xfrm>
            <a:off x="216163" y="2910192"/>
            <a:ext cx="3000000" cy="438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1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</a:t>
            </a: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Engineers make Bridges 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Artists make Paintings 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Scientists make Rockets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But Teachers make them All.</a:t>
            </a:r>
            <a:endParaRPr sz="1400" dirty="0">
              <a:solidFill>
                <a:srgbClr val="FFFFFF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9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3000"/>
              </a:lnSpc>
              <a:spcBef>
                <a:spcPts val="1200"/>
              </a:spcBef>
            </a:pPr>
            <a:r>
              <a:rPr lang="en-US" sz="1300" i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I want to bring about sustainable positive change that will continue to propagate on its own, and I think teaching is the best way to do that. While my education at Mines has prepared me to be an effective engineer, I believe that my time is better spent giving others the tools to critically evaluate and address the challenges they encounter. </a:t>
            </a:r>
            <a:r>
              <a:rPr lang="en-US" sz="1300" i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</a:p>
          <a:p>
            <a:pPr lvl="0" algn="r">
              <a:lnSpc>
                <a:spcPct val="113000"/>
              </a:lnSpc>
              <a:spcBef>
                <a:spcPts val="1200"/>
              </a:spcBef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O’Brennan, </a:t>
            </a:r>
            <a:endParaRPr sz="1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Colorado School of Mines</a:t>
            </a:r>
            <a:endParaRPr sz="13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1"/>
          <p:cNvSpPr/>
          <p:nvPr/>
        </p:nvSpPr>
        <p:spPr>
          <a:xfrm>
            <a:off x="3432325" y="605659"/>
            <a:ext cx="3352800" cy="674279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</p:txBody>
      </p:sp>
      <p:pic>
        <p:nvPicPr>
          <p:cNvPr id="202" name="Google Shape;202;p1"/>
          <p:cNvPicPr preferRelativeResize="0"/>
          <p:nvPr/>
        </p:nvPicPr>
        <p:blipFill>
          <a:blip r:embed="rId1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000" y="4664164"/>
            <a:ext cx="627850" cy="646787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1"/>
          <p:cNvPicPr preferRelativeResize="0"/>
          <p:nvPr/>
        </p:nvPicPr>
        <p:blipFill rotWithShape="1">
          <a:blip r:embed="rId1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13124" cy="25213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"/>
          <p:cNvSpPr txBox="1"/>
          <p:nvPr/>
        </p:nvSpPr>
        <p:spPr>
          <a:xfrm>
            <a:off x="578391" y="2486979"/>
            <a:ext cx="23127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46075" marR="5080" lvl="0" indent="-33401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Inspire Young Minds</a:t>
            </a:r>
            <a:endParaRPr sz="2400" b="1" i="0" u="none" strike="noStrike" cap="none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Thought Bubble">
                <a:extLst>
                  <a:ext uri="{FF2B5EF4-FFF2-40B4-BE49-F238E27FC236}">
                    <a16:creationId xmlns:a16="http://schemas.microsoft.com/office/drawing/2014/main" id="{1CFFD1F9-71B9-4899-A2F9-804F0AAF36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094760"/>
                  </p:ext>
                </p:extLst>
              </p:nvPr>
            </p:nvGraphicFramePr>
            <p:xfrm rot="690821">
              <a:off x="6905218" y="132091"/>
              <a:ext cx="3257548" cy="3007318"/>
            </p:xfrm>
            <a:graphic>
              <a:graphicData uri="http://schemas.microsoft.com/office/drawing/2017/model3d">
                <am3d:model3d r:embed="rId19">
                  <am3d:spPr>
                    <a:xfrm rot="690821">
                      <a:off x="0" y="0"/>
                      <a:ext cx="3257548" cy="30073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645522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34079" d="1000000"/>
                    <am3d:preTrans dx="-2289726" dy="-18057577" dz="-5104041"/>
                    <am3d:scale>
                      <am3d:sx n="1000000" d="1000000"/>
                      <am3d:sy n="1000000" d="1000000"/>
                      <am3d:sz n="1000000" d="1000000"/>
                    </am3d:scale>
                    <am3d:rot ax="-576696" ay="213626" az="-36163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4571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Thought Bubble">
                <a:extLst>
                  <a:ext uri="{FF2B5EF4-FFF2-40B4-BE49-F238E27FC236}">
                    <a16:creationId xmlns:a16="http://schemas.microsoft.com/office/drawing/2014/main" id="{1CFFD1F9-71B9-4899-A2F9-804F0AAF36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690821">
                <a:off x="6905218" y="132091"/>
                <a:ext cx="3257548" cy="3007318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EF3126C-504A-4D3A-A589-9A86F48538EC}"/>
              </a:ext>
            </a:extLst>
          </p:cNvPr>
          <p:cNvSpPr/>
          <p:nvPr/>
        </p:nvSpPr>
        <p:spPr>
          <a:xfrm>
            <a:off x="6024469" y="639063"/>
            <a:ext cx="51435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b="1" dirty="0">
                <a:solidFill>
                  <a:schemeClr val="tx1"/>
                </a:solidFill>
              </a:rPr>
              <a:t>‘</a:t>
            </a:r>
            <a:r>
              <a:rPr lang="en-US" sz="1900" b="1" dirty="0">
                <a:solidFill>
                  <a:srgbClr val="EF64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THINKING ABOUT     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2B4F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 </a:t>
            </a:r>
          </a:p>
          <a:p>
            <a:pPr algn="ctr">
              <a:lnSpc>
                <a:spcPts val="2800"/>
              </a:lnSpc>
            </a:pPr>
            <a:r>
              <a:rPr lang="en-US" sz="3200" b="1" dirty="0">
                <a:solidFill>
                  <a:srgbClr val="2B4FC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SCIENCE?</a:t>
            </a: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</a:p>
        </p:txBody>
      </p:sp>
      <p:sp>
        <p:nvSpPr>
          <p:cNvPr id="130" name="Google Shape;130;p1"/>
          <p:cNvSpPr txBox="1"/>
          <p:nvPr/>
        </p:nvSpPr>
        <p:spPr>
          <a:xfrm>
            <a:off x="4313804" y="942486"/>
            <a:ext cx="1525270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1270" algn="ctr" rtl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6F91"/>
                </a:solidFill>
                <a:latin typeface="Helvetica Neue" panose="020B0604020202020204" charset="0"/>
                <a:ea typeface="Arial"/>
                <a:cs typeface="Arial"/>
                <a:sym typeface="Arial"/>
              </a:rPr>
              <a:t>This brochure was  brought to you by  </a:t>
            </a:r>
            <a:r>
              <a:rPr lang="en-US" sz="1200" b="1" i="1" u="none" strike="noStrike" cap="none" dirty="0">
                <a:solidFill>
                  <a:srgbClr val="006F91"/>
                </a:solidFill>
                <a:latin typeface="Helvetica Neue" panose="020B0604020202020204" charset="0"/>
                <a:ea typeface="Helvetica Neue"/>
                <a:cs typeface="Helvetica Neue"/>
                <a:sym typeface="Helvetica Neue"/>
              </a:rPr>
              <a:t>Get the Facts Out:  </a:t>
            </a:r>
            <a:r>
              <a:rPr lang="en-US" sz="1200" b="1" i="0" u="none" strike="noStrike" cap="none" dirty="0">
                <a:solidFill>
                  <a:srgbClr val="006F91"/>
                </a:solidFill>
                <a:latin typeface="Helvetica Neue" panose="020B0604020202020204" charset="0"/>
                <a:ea typeface="Arial"/>
                <a:cs typeface="Arial"/>
                <a:sym typeface="Arial"/>
              </a:rPr>
              <a:t>Repairing the reputation of the teaching profession </a:t>
            </a:r>
            <a:endParaRPr sz="1200" b="0" i="0" u="none" strike="noStrike" cap="none" dirty="0">
              <a:solidFill>
                <a:srgbClr val="006F91"/>
              </a:solidFill>
              <a:latin typeface="Helvetica Neue" panose="020B0604020202020204" charset="0"/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57983-2CA8-4F2F-A217-5B5E3B7A8E6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049" y="3758963"/>
            <a:ext cx="1517085" cy="626516"/>
          </a:xfrm>
          <a:prstGeom prst="rect">
            <a:avLst/>
          </a:prstGeom>
        </p:spPr>
      </p:pic>
      <p:pic>
        <p:nvPicPr>
          <p:cNvPr id="1026" name="Picture 2" descr="Image result for aapt logo transparent">
            <a:extLst>
              <a:ext uri="{FF2B5EF4-FFF2-40B4-BE49-F238E27FC236}">
                <a16:creationId xmlns:a16="http://schemas.microsoft.com/office/drawing/2014/main" id="{B9091B98-FB82-43F1-973A-58371DC7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28" y="7189568"/>
            <a:ext cx="727287" cy="7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merican association of physics teachers logo">
            <a:extLst>
              <a:ext uri="{FF2B5EF4-FFF2-40B4-BE49-F238E27FC236}">
                <a16:creationId xmlns:a16="http://schemas.microsoft.com/office/drawing/2014/main" id="{2428F1AD-65BA-4B81-9FED-C266D3E8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2426" y="2878303"/>
            <a:ext cx="932998" cy="74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B9B8A-4531-7ECE-70A2-5892AD3D0DB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16055" y="3954561"/>
            <a:ext cx="897264" cy="510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1A47CA-77E5-1D63-D8E9-C39E9ED20E6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67672" y="3109926"/>
            <a:ext cx="1027028" cy="530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6C1FBC-F079-9167-A155-BC11C9444DF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16918" y="5862549"/>
            <a:ext cx="3342598" cy="1499388"/>
          </a:xfrm>
          <a:prstGeom prst="rect">
            <a:avLst/>
          </a:prstGeom>
        </p:spPr>
      </p:pic>
      <p:pic>
        <p:nvPicPr>
          <p:cNvPr id="7" name="Picture 6" descr="A blue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0F26F1D-23ED-FD3E-1EAF-B45F6550AAB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32363" y="4526630"/>
            <a:ext cx="1027029" cy="8970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B7161E-13F6-4940-93DA-134880B3493B}"/>
              </a:ext>
            </a:extLst>
          </p:cNvPr>
          <p:cNvSpPr/>
          <p:nvPr/>
        </p:nvSpPr>
        <p:spPr>
          <a:xfrm>
            <a:off x="3499849" y="7391744"/>
            <a:ext cx="3354327" cy="609256"/>
          </a:xfrm>
          <a:prstGeom prst="rect">
            <a:avLst/>
          </a:prstGeom>
          <a:solidFill>
            <a:srgbClr val="0D1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5E3A68-BC76-4D2B-BFF0-4A49A7AFA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780" y="-9624"/>
            <a:ext cx="10374780" cy="7401368"/>
          </a:xfrm>
          <a:prstGeom prst="rect">
            <a:avLst/>
          </a:prstGeom>
        </p:spPr>
      </p:pic>
      <p:sp>
        <p:nvSpPr>
          <p:cNvPr id="209" name="Google Shape;209;p2"/>
          <p:cNvSpPr/>
          <p:nvPr/>
        </p:nvSpPr>
        <p:spPr>
          <a:xfrm>
            <a:off x="-105282" y="0"/>
            <a:ext cx="10392282" cy="8000999"/>
          </a:xfrm>
          <a:prstGeom prst="rect">
            <a:avLst/>
          </a:prstGeom>
          <a:solidFill>
            <a:srgbClr val="057799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2"/>
          <p:cNvSpPr/>
          <p:nvPr/>
        </p:nvSpPr>
        <p:spPr>
          <a:xfrm>
            <a:off x="7939675" y="6330202"/>
            <a:ext cx="632882" cy="14756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"/>
          <p:cNvSpPr/>
          <p:nvPr/>
        </p:nvSpPr>
        <p:spPr>
          <a:xfrm>
            <a:off x="8641094" y="6329298"/>
            <a:ext cx="752346" cy="15016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"/>
          <p:cNvSpPr txBox="1"/>
          <p:nvPr/>
        </p:nvSpPr>
        <p:spPr>
          <a:xfrm>
            <a:off x="347700" y="3276681"/>
            <a:ext cx="27375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At year 15, the middle 50% of teacher salaries ranges between </a:t>
            </a:r>
            <a:r>
              <a:rPr lang="en-US" sz="1400" b="1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$65,000 and $110,000</a:t>
            </a: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 (IQR), nationally.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2,3,6</a:t>
            </a:r>
            <a:r>
              <a:rPr lang="en-US" sz="1400" dirty="0">
                <a:solidFill>
                  <a:schemeClr val="bg1"/>
                </a:solidFill>
                <a:effectLst/>
                <a:latin typeface="Helvetica Neue" panose="020B0604020202020204" charset="0"/>
                <a:ea typeface="Times New Roman" panose="02020603050405020304" pitchFamily="18" charset="0"/>
              </a:rPr>
              <a:t> </a:t>
            </a:r>
            <a:endParaRPr sz="1400" b="0" i="0" u="none" strike="noStrike" cap="none" baseline="30000" dirty="0">
              <a:solidFill>
                <a:schemeClr val="bg1"/>
              </a:solidFill>
              <a:latin typeface="Helvetica Neue" panose="020B060402020202020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2"/>
          <p:cNvSpPr txBox="1"/>
          <p:nvPr/>
        </p:nvSpPr>
        <p:spPr>
          <a:xfrm>
            <a:off x="1355675" y="4695500"/>
            <a:ext cx="20733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Most teaching jobs have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 retirement benefits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 private industry. 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2"/>
          <p:cNvSpPr txBox="1"/>
          <p:nvPr/>
        </p:nvSpPr>
        <p:spPr>
          <a:xfrm>
            <a:off x="3833898" y="2051750"/>
            <a:ext cx="2661300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rate their lives better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 all other occupation groups, trailing only physicians. </a:t>
            </a:r>
            <a:r>
              <a:rPr lang="en-US" sz="1400" b="0" i="0" u="none" strike="noStrike" cap="none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2"/>
          <p:cNvSpPr/>
          <p:nvPr/>
        </p:nvSpPr>
        <p:spPr>
          <a:xfrm>
            <a:off x="5302544" y="4272887"/>
            <a:ext cx="91565" cy="9198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"/>
          <p:cNvSpPr txBox="1">
            <a:spLocks noGrp="1"/>
          </p:cNvSpPr>
          <p:nvPr>
            <p:ph type="title"/>
          </p:nvPr>
        </p:nvSpPr>
        <p:spPr>
          <a:xfrm>
            <a:off x="285600" y="382160"/>
            <a:ext cx="9715800" cy="50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>
                <a:solidFill>
                  <a:srgbClr val="F1A653"/>
                </a:solidFill>
              </a:rPr>
              <a:t>Did you know...</a:t>
            </a:r>
            <a:endParaRPr sz="3200" dirty="0">
              <a:solidFill>
                <a:srgbClr val="F1A653"/>
              </a:solidFill>
            </a:endParaRPr>
          </a:p>
        </p:txBody>
      </p:sp>
      <p:sp>
        <p:nvSpPr>
          <p:cNvPr id="220" name="Google Shape;220;p2"/>
          <p:cNvSpPr txBox="1"/>
          <p:nvPr/>
        </p:nvSpPr>
        <p:spPr>
          <a:xfrm>
            <a:off x="3856175" y="3209325"/>
            <a:ext cx="28227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Behind every advance in medicine or technology is a </a:t>
            </a:r>
            <a:r>
              <a:rPr lang="en-US" sz="1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 who left a lasting impression.</a:t>
            </a:r>
            <a:endParaRPr sz="1400" b="1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6848797" y="5725500"/>
            <a:ext cx="3430200" cy="2275500"/>
          </a:xfrm>
          <a:prstGeom prst="rect">
            <a:avLst/>
          </a:prstGeom>
          <a:solidFill>
            <a:srgbClr val="272D4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D1113"/>
              </a:solidFill>
            </a:endParaRPr>
          </a:p>
        </p:txBody>
      </p:sp>
      <p:sp>
        <p:nvSpPr>
          <p:cNvPr id="223" name="Google Shape;223;p2"/>
          <p:cNvSpPr txBox="1"/>
          <p:nvPr/>
        </p:nvSpPr>
        <p:spPr>
          <a:xfrm>
            <a:off x="7036717" y="7481193"/>
            <a:ext cx="3045216" cy="682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4275" rIns="0" bIns="0" anchor="t" anchorCtr="0">
            <a:spAutoFit/>
          </a:bodyPr>
          <a:lstStyle/>
          <a:p>
            <a:pPr marL="10414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2400" b="1" dirty="0">
                <a:solidFill>
                  <a:srgbClr val="FCD66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GettheFactsOut.org</a:t>
            </a:r>
            <a:endParaRPr sz="2400" b="0" i="0" u="none" strike="noStrike" cap="none" dirty="0">
              <a:solidFill>
                <a:srgbClr val="FCD66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700" marR="5080" lvl="0" indent="0" algn="ctr" rtl="0">
              <a:lnSpc>
                <a:spcPct val="100000"/>
              </a:lnSpc>
              <a:spcBef>
                <a:spcPts val="855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2"/>
          <p:cNvSpPr txBox="1"/>
          <p:nvPr/>
        </p:nvSpPr>
        <p:spPr>
          <a:xfrm>
            <a:off x="7244930" y="5835188"/>
            <a:ext cx="2661300" cy="1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Inspire Young Minds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Teach Science!</a:t>
            </a: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"/>
          <p:cNvSpPr txBox="1"/>
          <p:nvPr/>
        </p:nvSpPr>
        <p:spPr>
          <a:xfrm>
            <a:off x="362913" y="2022251"/>
            <a:ext cx="2304300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are student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loan  forgiveness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programs and 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scholarships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science and math teachers.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2"/>
          <p:cNvSpPr txBox="1"/>
          <p:nvPr/>
        </p:nvSpPr>
        <p:spPr>
          <a:xfrm>
            <a:off x="7240700" y="2051750"/>
            <a:ext cx="2737500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 can get a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job almost  anywhere </a:t>
            </a:r>
            <a:r>
              <a:rPr lang="en-US" sz="140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the 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U.S. or abroad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a 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 or math 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teacher. 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1400" b="0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0" name="Google Shape;230;p2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88" y="4619947"/>
            <a:ext cx="1004076" cy="90405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"/>
          <p:cNvSpPr txBox="1"/>
          <p:nvPr/>
        </p:nvSpPr>
        <p:spPr>
          <a:xfrm>
            <a:off x="3578577" y="6333545"/>
            <a:ext cx="3280168" cy="1625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 See Federal Student Aid at studentaid.ed.gov</a:t>
            </a:r>
            <a:endParaRPr sz="1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2. Research conducted at the Colorado School of Mines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See https://nces.ed.gov/ 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4. See Gallup Poll data at </a:t>
            </a:r>
            <a:r>
              <a:rPr lang="en-US" sz="1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https://news.gallup.com/poll/ 161324/physicians-lead-wellbeing-transportation-workers-lag.aspx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5. See opportunities at </a:t>
            </a:r>
            <a:r>
              <a:rPr lang="en-US" sz="1000" dirty="0">
                <a:solidFill>
                  <a:schemeClr val="bg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</a:rPr>
              <a:t>https://www.state.gov</a:t>
            </a: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/key-topics-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office-of-overseas-schools/teaching-in-international-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schools-overseas/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6. IQR  = interquartile range which means the middle 50% </a:t>
            </a:r>
            <a:endParaRPr sz="1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0C5E505-899C-493E-8781-1F5E49D800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65" y="6235819"/>
            <a:ext cx="3511314" cy="17653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5419165-1128-4E5C-A4CD-6C5977AF37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546" y="1056232"/>
            <a:ext cx="867139" cy="849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CB9E2-A630-4EE6-8485-3381904585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777" y="1057529"/>
            <a:ext cx="813276" cy="813276"/>
          </a:xfrm>
          <a:prstGeom prst="rect">
            <a:avLst/>
          </a:prstGeom>
        </p:spPr>
      </p:pic>
      <p:pic>
        <p:nvPicPr>
          <p:cNvPr id="1026" name="58A1BF96-34EB-4E14-A4AC-CE2382297A50" descr="BB035025-6A01-449C-9498-DFAD69B236C4">
            <a:extLst>
              <a:ext uri="{FF2B5EF4-FFF2-40B4-BE49-F238E27FC236}">
                <a16:creationId xmlns:a16="http://schemas.microsoft.com/office/drawing/2014/main" id="{FA46B3A1-203A-4BFF-A1AA-E8966288E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5475" y="3961452"/>
            <a:ext cx="3285692" cy="244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64DB49-B899-45FA-8F5D-E34328F228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03" y="1032605"/>
            <a:ext cx="859519" cy="874598"/>
          </a:xfrm>
          <a:prstGeom prst="rect">
            <a:avLst/>
          </a:prstGeom>
        </p:spPr>
      </p:pic>
      <p:sp>
        <p:nvSpPr>
          <p:cNvPr id="3" name="Google Shape;220;p2">
            <a:extLst>
              <a:ext uri="{FF2B5EF4-FFF2-40B4-BE49-F238E27FC236}">
                <a16:creationId xmlns:a16="http://schemas.microsoft.com/office/drawing/2014/main" id="{8E441BF3-CEF7-9432-D5A6-0688C12B1929}"/>
              </a:ext>
            </a:extLst>
          </p:cNvPr>
          <p:cNvSpPr txBox="1"/>
          <p:nvPr/>
        </p:nvSpPr>
        <p:spPr>
          <a:xfrm>
            <a:off x="7189889" y="3141784"/>
            <a:ext cx="2749411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Teachers earn additional pay of </a:t>
            </a:r>
            <a:r>
              <a:rPr lang="en-US" sz="1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$1,000 - $8,000 (IQR) 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optional activities like coaching, running afterschool clubs, and tutoring. </a:t>
            </a:r>
            <a:r>
              <a:rPr lang="en-US" sz="1400" baseline="300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3,6</a:t>
            </a:r>
            <a:r>
              <a:rPr lang="en-US" sz="14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1" i="0" u="none" strike="noStrike" cap="none" baseline="3000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709585-919B-56BD-C61F-DDDA3E8BE930}"/>
              </a:ext>
            </a:extLst>
          </p:cNvPr>
          <p:cNvGrpSpPr/>
          <p:nvPr/>
        </p:nvGrpSpPr>
        <p:grpSpPr>
          <a:xfrm>
            <a:off x="7635217" y="4098050"/>
            <a:ext cx="1803131" cy="1086112"/>
            <a:chOff x="7775018" y="4364867"/>
            <a:chExt cx="1803131" cy="108611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00E4B49-0B76-D8A2-E9A5-C5E447F61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46822">
              <a:off x="8186199" y="4762714"/>
              <a:ext cx="880520" cy="505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EB31307E-4033-C9ED-ED61-4816D5BEF8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018" y="4726490"/>
              <a:ext cx="329313" cy="724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952B74D7-E1AD-9454-9129-4FC7D3B39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1888" y="4364867"/>
              <a:ext cx="796261" cy="966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72C0DAEA-48F6-0E42-66C5-22868271E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908" y="4829886"/>
              <a:ext cx="625267" cy="50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B914A46C-6A9F-3DE5-CF7A-B66B9B6DA0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92581" y="6729704"/>
            <a:ext cx="833737" cy="8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83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7490</TotalTime>
  <Words>405</Words>
  <Application>Microsoft Office PowerPoint</Application>
  <PresentationFormat>Custom</PresentationFormat>
  <Paragraphs>33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Calibri</vt:lpstr>
      <vt:lpstr>Helvetica Neue</vt:lpstr>
      <vt:lpstr>Calibri Light</vt:lpstr>
      <vt:lpstr>Tahoma</vt:lpstr>
      <vt:lpstr>Open Sans</vt:lpstr>
      <vt:lpstr>Arial</vt:lpstr>
      <vt:lpstr>Times New Roman</vt:lpstr>
      <vt:lpstr>Caveat</vt:lpstr>
      <vt:lpstr>Office Theme</vt:lpstr>
      <vt:lpstr>PowerPoint Presentation</vt:lpstr>
      <vt:lpstr>Did you know...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</dc:creator>
  <cp:lastModifiedBy>Allie Bolter</cp:lastModifiedBy>
  <cp:revision>35</cp:revision>
  <cp:lastPrinted>2020-01-08T16:43:35Z</cp:lastPrinted>
  <dcterms:created xsi:type="dcterms:W3CDTF">2018-10-10T13:43:13Z</dcterms:created>
  <dcterms:modified xsi:type="dcterms:W3CDTF">2023-05-15T19:12:06Z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2018-09-05T00:00:00Z</vt:filetime>
  </property>
  <property fmtid="{D5CDD505-2E9C-101B-9397-08002B2CF9AE}" pid="3" name="Creator">
    <vt:lpwstr>Adobe InDesign CC 13.0 (Windows)</vt:lpwstr>
  </property>
  <property fmtid="{D5CDD505-2E9C-101B-9397-08002B2CF9AE}" pid="4" name="LastSaved">
    <vt:filetime>2018-10-10T00:00:00Z</vt:filetime>
  </property>
</Properties>
</file>