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5618"/>
  </p:normalViewPr>
  <p:slideViewPr>
    <p:cSldViewPr snapToGrid="0" snapToObjects="1">
      <p:cViewPr varScale="1">
        <p:scale>
          <a:sx n="74" d="100"/>
          <a:sy n="74" d="100"/>
        </p:scale>
        <p:origin x="264" y="7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7/6/2023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7/6/2023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7/6/2023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$42,000-$51,511</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$64,000- $85,905</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$59,540</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$574,060*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$1,351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2802" y="9145702"/>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Larimer County, CO</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$370,000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$160,000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$47,000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$3,400-$6,400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900 -$2,500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8E3F16F4-7B27-44FB-95A1-2889554DA612}"/>
              </a:ext>
            </a:extLst>
          </p:cNvPr>
          <p:cNvPicPr>
            <a:picLocks noChangeAspect="1"/>
          </p:cNvPicPr>
          <p:nvPr/>
        </p:nvPicPr>
        <p:blipFill rotWithShape="1">
          <a:blip r:embed="rId25"/>
          <a:srcRect l="-3982" t="-6891" r="-5284" b="-4815"/>
          <a:stretch/>
        </p:blipFill>
        <p:spPr>
          <a:xfrm>
            <a:off x="6077873" y="513737"/>
            <a:ext cx="1056853" cy="781985"/>
          </a:xfrm>
          <a:prstGeom prst="rect">
            <a:avLst/>
          </a:prstGeom>
        </p:spPr>
      </p:pic>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0"/>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7233</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55</cp:revision>
  <cp:lastPrinted>2023-03-21T15:20:22Z</cp:lastPrinted>
  <dcterms:created xsi:type="dcterms:W3CDTF">2022-05-24T17:15:36Z</dcterms:created>
  <dcterms:modified xsi:type="dcterms:W3CDTF">2023-07-06T22:19:37Z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