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0" autoAdjust="0"/>
    <p:restoredTop sz="95618"/>
  </p:normalViewPr>
  <p:slideViewPr>
    <p:cSldViewPr snapToGrid="0" snapToObjects="1">
      <p:cViewPr varScale="1">
        <p:scale>
          <a:sx n="83" d="100"/>
          <a:sy n="83" d="100"/>
        </p:scale>
        <p:origin x="72" y="102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lan Elevation.">
            <a:extLst>
              <a:ext uri="{FF2B5EF4-FFF2-40B4-BE49-F238E27FC236}">
                <a16:creationId xmlns:a16="http://schemas.microsoft.com/office/drawing/2014/main" id="{E49A9576-0226-0D18-54C5-FB10491FC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670" y="5812200"/>
            <a:ext cx="2769138" cy="187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E80165C-F72A-0C91-3B57-91FE59C26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57" y="5766022"/>
            <a:ext cx="2553275" cy="191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>
                <a:solidFill>
                  <a:srgbClr val="C2622C"/>
                </a:solidFill>
              </a:rPr>
              <a:t>Laurens County, SC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$41,056 - $43,433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$58,210 -  $62,841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$42,588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$177,131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$804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2305" y="4299550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$42,244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$60,525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$175,000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85582" y="8668398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11.21.22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$298,000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2022-2023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Picture 2" descr="Laurens County, South Carolina - Wikipedia">
            <a:extLst>
              <a:ext uri="{FF2B5EF4-FFF2-40B4-BE49-F238E27FC236}">
                <a16:creationId xmlns:a16="http://schemas.microsoft.com/office/drawing/2014/main" id="{A2334281-802E-4E61-BF4A-C4532A15E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760" y="350627"/>
            <a:ext cx="1254500" cy="99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211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David May</dc:creator>
  <cp:lastModifiedBy>Allie Bolter</cp:lastModifiedBy>
  <cp:revision>5</cp:revision>
  <cp:lastPrinted>2022-01-11T16:09:34Z</cp:lastPrinted>
  <dcterms:created xsi:type="dcterms:W3CDTF">2022-11-18T16:38:05Z</dcterms:created>
  <dcterms:modified xsi:type="dcterms:W3CDTF">2022-11-22T16:34:49Z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