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514" r="0" b="-1051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2140" y="9084283"/>
            <a:ext cx="2170334" cy="1032717"/>
          </a:xfrm>
          <a:custGeom>
            <a:avLst/>
            <a:gdLst/>
            <a:ahLst/>
            <a:cxnLst/>
            <a:rect r="r" b="b" t="t" l="l"/>
            <a:pathLst>
              <a:path h="1032717" w="2170334">
                <a:moveTo>
                  <a:pt x="0" y="0"/>
                </a:moveTo>
                <a:lnTo>
                  <a:pt x="2170334" y="0"/>
                </a:lnTo>
                <a:lnTo>
                  <a:pt x="2170334" y="1032717"/>
                </a:lnTo>
                <a:lnTo>
                  <a:pt x="0" y="1032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-95250"/>
            <a:ext cx="5303324" cy="1668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Raleway Bold"/>
              </a:rPr>
              <a:t>If you’re not part of the soulution...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15463" y="8448247"/>
            <a:ext cx="5941284" cy="1668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Raleway Bold"/>
              </a:rPr>
              <a:t>you’re part of 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Raleway Bold"/>
              </a:rPr>
              <a:t>the precipitate.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