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347" dt="2023-08-15T20:50:4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4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9649"/>
            <a:ext cx="10287000" cy="6275773"/>
          </a:xfrm>
          <a:custGeom>
            <a:avLst/>
            <a:gdLst/>
            <a:ahLst/>
            <a:cxnLst/>
            <a:rect l="l" t="t" r="r" b="b"/>
            <a:pathLst>
              <a:path w="10287000" h="6275773">
                <a:moveTo>
                  <a:pt x="0" y="0"/>
                </a:moveTo>
                <a:lnTo>
                  <a:pt x="10287000" y="0"/>
                </a:lnTo>
                <a:lnTo>
                  <a:pt x="10287000" y="6275773"/>
                </a:lnTo>
                <a:lnTo>
                  <a:pt x="0" y="627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20" r="-18592" b="-160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14350" y="7744164"/>
            <a:ext cx="925830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Teachers often have work schedules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that align with their children’s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schedules.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6FCA749-71DC-4B28-7924-7B7335F91D45}"/>
              </a:ext>
            </a:extLst>
          </p:cNvPr>
          <p:cNvSpPr txBox="1"/>
          <p:nvPr/>
        </p:nvSpPr>
        <p:spPr>
          <a:xfrm>
            <a:off x="2299583" y="230750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33</cp:revision>
  <dcterms:created xsi:type="dcterms:W3CDTF">2006-08-16T00:00:00Z</dcterms:created>
  <dcterms:modified xsi:type="dcterms:W3CDTF">2023-08-15T20:50:51Z</dcterms:modified>
  <dc:identifier>DAFq-VuYpBs</dc:identifier>
</cp:coreProperties>
</file>