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806030504020204" pitchFamily="34" charset="0"/>
      <p:bold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165" dt="2023-08-15T20:45:37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42018"/>
            <a:ext cx="10287000" cy="5447865"/>
          </a:xfrm>
          <a:custGeom>
            <a:avLst/>
            <a:gdLst/>
            <a:ahLst/>
            <a:cxnLst/>
            <a:rect l="l" t="t" r="r" b="b"/>
            <a:pathLst>
              <a:path w="10287000" h="5447865">
                <a:moveTo>
                  <a:pt x="0" y="0"/>
                </a:moveTo>
                <a:lnTo>
                  <a:pt x="10287000" y="0"/>
                </a:lnTo>
                <a:lnTo>
                  <a:pt x="10287000" y="5447865"/>
                </a:lnTo>
                <a:lnTo>
                  <a:pt x="0" y="5447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962" b="-139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2854" y="7124917"/>
            <a:ext cx="9686349" cy="213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500" spc="91" dirty="0">
                <a:solidFill>
                  <a:srgbClr val="FFFFFF"/>
                </a:solidFill>
                <a:latin typeface="Open Sans Bold"/>
              </a:rPr>
              <a:t>Students who are taught by science teachers with a degree in their subject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500" spc="91" dirty="0">
                <a:solidFill>
                  <a:srgbClr val="FFFFFF"/>
                </a:solidFill>
                <a:latin typeface="Open Sans Bold"/>
              </a:rPr>
              <a:t>are significantly more likely to go to college and major in STEM.</a:t>
            </a:r>
          </a:p>
        </p:txBody>
      </p:sp>
      <p:sp>
        <p:nvSpPr>
          <p:cNvPr id="5" name="Freeform 5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D9972B5-F3A8-A0D3-7907-3FEEA12CD630}"/>
              </a:ext>
            </a:extLst>
          </p:cNvPr>
          <p:cNvSpPr txBox="1"/>
          <p:nvPr/>
        </p:nvSpPr>
        <p:spPr>
          <a:xfrm>
            <a:off x="2299583" y="165819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19</cp:revision>
  <dcterms:created xsi:type="dcterms:W3CDTF">2006-08-16T00:00:00Z</dcterms:created>
  <dcterms:modified xsi:type="dcterms:W3CDTF">2023-08-15T20:45:44Z</dcterms:modified>
  <dc:identifier>DAFq-VuYpBs</dc:identifier>
</cp:coreProperties>
</file>