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7CF"/>
    <a:srgbClr val="272D41"/>
    <a:srgbClr val="4C53AE"/>
    <a:srgbClr val="002060"/>
    <a:srgbClr val="4A65AC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618"/>
  </p:normalViewPr>
  <p:slideViewPr>
    <p:cSldViewPr snapToGrid="0" snapToObjects="1">
      <p:cViewPr varScale="1">
        <p:scale>
          <a:sx n="81" d="100"/>
          <a:sy n="81" d="100"/>
        </p:scale>
        <p:origin x="60" y="108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>
            <a:extLst>
              <a:ext uri="{FF2B5EF4-FFF2-40B4-BE49-F238E27FC236}">
                <a16:creationId xmlns:a16="http://schemas.microsoft.com/office/drawing/2014/main" id="{CFCE7AFA-4F96-4A5E-A786-27D40DD5FFA9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5" t="8903" r="13461" b="15063"/>
          <a:stretch/>
        </p:blipFill>
        <p:spPr bwMode="auto">
          <a:xfrm>
            <a:off x="3687885" y="5802805"/>
            <a:ext cx="2596896" cy="18564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06D28985-9892-4E38-B2F3-9550775058EA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79" t="5783" r="16506" b="25783"/>
          <a:stretch/>
        </p:blipFill>
        <p:spPr bwMode="auto">
          <a:xfrm>
            <a:off x="573219" y="5812143"/>
            <a:ext cx="2604110" cy="186109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606" y="409238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919" y="912332"/>
            <a:ext cx="5140187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York County, SC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8600" y="228600"/>
            <a:ext cx="6400800" cy="8686800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425919" y="1464782"/>
            <a:ext cx="6072150" cy="1957777"/>
            <a:chOff x="69506" y="55588"/>
            <a:chExt cx="7049040" cy="219316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510417" y="62292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300655" y="58783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M.A.+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196550" y="935472"/>
              <a:ext cx="1924704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$39,960-$43,514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992519" y="932410"/>
              <a:ext cx="1921331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$60,622- $63,897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04146" y="1334355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07345" y="1320655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1050859" y="55588"/>
              <a:ext cx="457200" cy="2186465"/>
            </a:xfrm>
            <a:prstGeom prst="leftBrace">
              <a:avLst>
                <a:gd name="adj1" fmla="val 8333"/>
                <a:gd name="adj2" fmla="val 515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69506" y="783006"/>
              <a:ext cx="1083160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465" y="3548311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a teacher in this area?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$52,884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775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$348,803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725" y="4109810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 Market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$1,151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73073" y="4288706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797248" y="5316498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11912" y="5316445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58905" y="7567236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$192,500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49" y="8211194"/>
            <a:ext cx="1356859" cy="52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05" y="8211194"/>
            <a:ext cx="569487" cy="56948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897" y="8267013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491434" y="8397190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870" y="8206818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92" y="8247248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7897824"/>
            <a:ext cx="6858000" cy="26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31622" y="3884337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263140" y="8668398"/>
            <a:ext cx="1281120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AMB 3.30.22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73569" y="7570435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$350,000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341" y="3149628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84856" y="3151253"/>
            <a:ext cx="3589687" cy="242578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York County, South Carolina - Wikipedia">
            <a:extLst>
              <a:ext uri="{FF2B5EF4-FFF2-40B4-BE49-F238E27FC236}">
                <a16:creationId xmlns:a16="http://schemas.microsoft.com/office/drawing/2014/main" id="{159DDBD1-EE20-491C-AF3C-AC15D1F319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180" y="306136"/>
            <a:ext cx="1252080" cy="997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TE-(Name(s))-County-2021-2022-Infographic-Template" id="{6ABFA618-322A-4C57-9D80-30268FC46729}" vid="{15C6D495-0FF7-4260-86FE-8497C75D1D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D41EDA7C074E4EA5B656B65DD35A7A" ma:contentTypeVersion="2" ma:contentTypeDescription="Create a new document." ma:contentTypeScope="" ma:versionID="efebddc1db8e8c588a3caa865ff98396">
  <xsd:schema xmlns:xsd="http://www.w3.org/2001/XMLSchema" xmlns:xs="http://www.w3.org/2001/XMLSchema" xmlns:p="http://schemas.microsoft.com/office/2006/metadata/properties" xmlns:ns3="930cc2c4-486b-463f-bc76-9577a814ea80" targetNamespace="http://schemas.microsoft.com/office/2006/metadata/properties" ma:root="true" ma:fieldsID="7c5a42b3a0cb00a8eac5d9a8ae182ac0" ns3:_="">
    <xsd:import namespace="930cc2c4-486b-463f-bc76-9577a814ea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cc2c4-486b-463f-bc76-9577a814e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3A228B-C4A7-49E7-8FA6-74E763524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0cc2c4-486b-463f-bc76-9577a814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9D81AE-B40B-4846-8931-99641A14A2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7A7CA6-05D2-4FD4-913D-492F6E4E8C84}">
  <ds:schemaRefs>
    <ds:schemaRef ds:uri="http://schemas.microsoft.com/office/2006/documentManagement/types"/>
    <ds:schemaRef ds:uri="930cc2c4-486b-463f-bc76-9577a814ea80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STATE-(Name(s))-County-2021-2022-Infographic-Template</Template>
  <TotalTime>46</TotalTime>
  <Words>204</Words>
  <Application>Microsoft Office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Allie Bolter</dc:creator>
  <cp:lastModifiedBy>Allie Bolter</cp:lastModifiedBy>
  <cp:revision>4</cp:revision>
  <cp:lastPrinted>2022-01-11T16:09:34Z</cp:lastPrinted>
  <dcterms:created xsi:type="dcterms:W3CDTF">2022-03-29T03:43:06Z</dcterms:created>
  <dcterms:modified xsi:type="dcterms:W3CDTF">2022-03-30T23:36:13Z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0x01010005D41EDA7C074E4EA5B656B65DD35A7A</vt:lpwstr>
  </property>
</Properties>
</file>