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618"/>
  </p:normalViewPr>
  <p:slideViewPr>
    <p:cSldViewPr snapToGrid="0" snapToObjects="1">
      <p:cViewPr varScale="1">
        <p:scale>
          <a:sx n="81" d="100"/>
          <a:sy n="81" d="100"/>
        </p:scale>
        <p:origin x="66" y="10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470B42FF-F108-4587-8C75-2BE0F58E5EE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3" t="5783" r="4807" b="20723"/>
          <a:stretch/>
        </p:blipFill>
        <p:spPr bwMode="auto">
          <a:xfrm>
            <a:off x="3683311" y="5804780"/>
            <a:ext cx="2638430" cy="186886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45C52337-BC63-4DFB-B154-3DFE93E08959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2" t="12153" r="1823" b="15972"/>
          <a:stretch/>
        </p:blipFill>
        <p:spPr bwMode="auto">
          <a:xfrm>
            <a:off x="587113" y="5813416"/>
            <a:ext cx="2594899" cy="184586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2622C"/>
                </a:solidFill>
              </a:rPr>
              <a:t>Chester, Lancaster, Chesterfield County, SC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$37,801 -$42,757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$57,345- $62,786*</a:t>
              </a:r>
              <a:endParaRPr lang="en-US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$45,742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$202,792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$742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73073" y="4288706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$190,000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263140" y="8668398"/>
            <a:ext cx="1281120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3.30.22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$375,000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5" name="Picture 44" descr="Lancaster County, South Carolina - Wikipedia">
            <a:extLst>
              <a:ext uri="{FF2B5EF4-FFF2-40B4-BE49-F238E27FC236}">
                <a16:creationId xmlns:a16="http://schemas.microsoft.com/office/drawing/2014/main" id="{85BBBAFA-0A97-4435-B3C4-187ECC054A3E}"/>
              </a:ext>
            </a:extLst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480" y="328453"/>
            <a:ext cx="1217682" cy="903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TE-(Name(s))-County-2021-2022-Infographic-Template" id="{6ABFA618-322A-4C57-9D80-30268FC46729}" vid="{15C6D495-0FF7-4260-86FE-8497C75D1D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STATE-(Name(s))-County-2021-2022-Infographic-Template</Template>
  <TotalTime>53</TotalTime>
  <Words>208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Allie Bolter</dc:creator>
  <cp:lastModifiedBy>Allie Bolter</cp:lastModifiedBy>
  <cp:revision>8</cp:revision>
  <cp:lastPrinted>2022-01-11T16:09:34Z</cp:lastPrinted>
  <dcterms:created xsi:type="dcterms:W3CDTF">2022-03-29T03:43:06Z</dcterms:created>
  <dcterms:modified xsi:type="dcterms:W3CDTF">2022-03-31T02:59:53Z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